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69" r:id="rId2"/>
    <p:sldId id="270" r:id="rId3"/>
    <p:sldId id="271" r:id="rId4"/>
    <p:sldId id="272" r:id="rId5"/>
    <p:sldId id="267" r:id="rId6"/>
    <p:sldId id="268" r:id="rId7"/>
    <p:sldId id="274" r:id="rId8"/>
    <p:sldId id="273" r:id="rId9"/>
    <p:sldId id="275" r:id="rId10"/>
    <p:sldId id="276" r:id="rId11"/>
    <p:sldId id="278" r:id="rId12"/>
    <p:sldId id="279" r:id="rId13"/>
    <p:sldId id="277" r:id="rId14"/>
    <p:sldId id="280" r:id="rId15"/>
    <p:sldId id="281" r:id="rId16"/>
    <p:sldId id="282" r:id="rId17"/>
    <p:sldId id="283" r:id="rId18"/>
    <p:sldId id="288" r:id="rId19"/>
    <p:sldId id="284" r:id="rId20"/>
    <p:sldId id="285" r:id="rId21"/>
    <p:sldId id="28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2026" autoAdjust="0"/>
  </p:normalViewPr>
  <p:slideViewPr>
    <p:cSldViewPr snapToGrid="0">
      <p:cViewPr varScale="1">
        <p:scale>
          <a:sx n="72" d="100"/>
          <a:sy n="72" d="100"/>
        </p:scale>
        <p:origin x="1027" y="9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5794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71A30DA-13C8-4A27-9305-B8AD2C9BD146}" type="slidenum">
              <a:rPr lang="en-AU" smtClean="0"/>
              <a:t>5</a:t>
            </a:fld>
            <a:endParaRPr lang="en-AU"/>
          </a:p>
        </p:txBody>
      </p:sp>
    </p:spTree>
    <p:extLst>
      <p:ext uri="{BB962C8B-B14F-4D97-AF65-F5344CB8AC3E}">
        <p14:creationId xmlns:p14="http://schemas.microsoft.com/office/powerpoint/2010/main" val="32658909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AU" dirty="0"/>
          </a:p>
        </p:txBody>
      </p:sp>
    </p:spTree>
    <p:extLst>
      <p:ext uri="{BB962C8B-B14F-4D97-AF65-F5344CB8AC3E}">
        <p14:creationId xmlns:p14="http://schemas.microsoft.com/office/powerpoint/2010/main" val="14370189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AU" dirty="0"/>
          </a:p>
        </p:txBody>
      </p:sp>
    </p:spTree>
    <p:extLst>
      <p:ext uri="{BB962C8B-B14F-4D97-AF65-F5344CB8AC3E}">
        <p14:creationId xmlns:p14="http://schemas.microsoft.com/office/powerpoint/2010/main" val="38021391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AU" dirty="0"/>
          </a:p>
        </p:txBody>
      </p:sp>
    </p:spTree>
    <p:extLst>
      <p:ext uri="{BB962C8B-B14F-4D97-AF65-F5344CB8AC3E}">
        <p14:creationId xmlns:p14="http://schemas.microsoft.com/office/powerpoint/2010/main" val="420741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F290C-693C-E24A-D433-7CB6F1606E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5C79F6-8486-1368-16E2-0A56C2E9C1C6}"/>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71400C64-6EBF-B55C-BBBC-AFFCD87C5DCD}"/>
              </a:ext>
            </a:extLst>
          </p:cNvPr>
          <p:cNvSpPr>
            <a:spLocks noGrp="1"/>
          </p:cNvSpPr>
          <p:nvPr>
            <p:ph type="body" idx="1"/>
          </p:nvPr>
        </p:nvSpPr>
        <p:spPr>
          <a:xfrm>
            <a:off x="685800" y="4400550"/>
            <a:ext cx="5486400" cy="3600450"/>
          </a:xfrm>
          <a:prstGeom prst="rect">
            <a:avLst/>
          </a:prstGeom>
        </p:spPr>
        <p:txBody>
          <a:bodyPr/>
          <a:lstStyle/>
          <a:p>
            <a:endParaRPr lang="en-AU" dirty="0"/>
          </a:p>
        </p:txBody>
      </p:sp>
    </p:spTree>
    <p:extLst>
      <p:ext uri="{BB962C8B-B14F-4D97-AF65-F5344CB8AC3E}">
        <p14:creationId xmlns:p14="http://schemas.microsoft.com/office/powerpoint/2010/main" val="6339685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3E8DD-E750-8AE1-94CE-F36E3EF8C1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B53C55-2915-9F3E-275F-2F04CAC386F1}"/>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6268304F-BF8C-8E2D-BB8F-CC553B67B559}"/>
              </a:ext>
            </a:extLst>
          </p:cNvPr>
          <p:cNvSpPr>
            <a:spLocks noGrp="1"/>
          </p:cNvSpPr>
          <p:nvPr>
            <p:ph type="body" idx="1"/>
          </p:nvPr>
        </p:nvSpPr>
        <p:spPr>
          <a:xfrm>
            <a:off x="685800" y="4400550"/>
            <a:ext cx="5486400" cy="3600450"/>
          </a:xfrm>
          <a:prstGeom prst="rect">
            <a:avLst/>
          </a:prstGeom>
        </p:spPr>
        <p:txBody>
          <a:bodyPr/>
          <a:lstStyle/>
          <a:p>
            <a:endParaRPr lang="en-AU" dirty="0"/>
          </a:p>
        </p:txBody>
      </p:sp>
    </p:spTree>
    <p:extLst>
      <p:ext uri="{BB962C8B-B14F-4D97-AF65-F5344CB8AC3E}">
        <p14:creationId xmlns:p14="http://schemas.microsoft.com/office/powerpoint/2010/main" val="27810608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9BF857-3FA2-AD76-B116-0D6B714BDE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6983EC-97F6-ED71-045D-07B117F5D4FC}"/>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3DCF73C2-4B12-6911-391B-CCB430555B44}"/>
              </a:ext>
            </a:extLst>
          </p:cNvPr>
          <p:cNvSpPr>
            <a:spLocks noGrp="1"/>
          </p:cNvSpPr>
          <p:nvPr>
            <p:ph type="body" idx="1"/>
          </p:nvPr>
        </p:nvSpPr>
        <p:spPr>
          <a:xfrm>
            <a:off x="685800" y="4400550"/>
            <a:ext cx="5486400" cy="3600450"/>
          </a:xfrm>
          <a:prstGeom prst="rect">
            <a:avLst/>
          </a:prstGeom>
        </p:spPr>
        <p:txBody>
          <a:bodyPr/>
          <a:lstStyle/>
          <a:p>
            <a:endParaRPr lang="en-AU" dirty="0"/>
          </a:p>
        </p:txBody>
      </p:sp>
    </p:spTree>
    <p:extLst>
      <p:ext uri="{BB962C8B-B14F-4D97-AF65-F5344CB8AC3E}">
        <p14:creationId xmlns:p14="http://schemas.microsoft.com/office/powerpoint/2010/main" val="17663934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98EEA-E669-FB64-1553-AF61BFA5119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AU"/>
          </a:p>
        </p:txBody>
      </p:sp>
      <p:sp>
        <p:nvSpPr>
          <p:cNvPr id="3" name="Subtitle 2">
            <a:extLst>
              <a:ext uri="{FF2B5EF4-FFF2-40B4-BE49-F238E27FC236}">
                <a16:creationId xmlns:a16="http://schemas.microsoft.com/office/drawing/2014/main" id="{02402293-25B1-9CA8-3B18-729ABEBDCC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AU"/>
          </a:p>
        </p:txBody>
      </p:sp>
      <p:sp>
        <p:nvSpPr>
          <p:cNvPr id="4" name="Date Placeholder 3">
            <a:extLst>
              <a:ext uri="{FF2B5EF4-FFF2-40B4-BE49-F238E27FC236}">
                <a16:creationId xmlns:a16="http://schemas.microsoft.com/office/drawing/2014/main" id="{2386CEED-B413-A518-4556-0A843FCE7C05}"/>
              </a:ext>
            </a:extLst>
          </p:cNvPr>
          <p:cNvSpPr>
            <a:spLocks noGrp="1"/>
          </p:cNvSpPr>
          <p:nvPr>
            <p:ph type="dt" sz="half" idx="10"/>
          </p:nvPr>
        </p:nvSpPr>
        <p:spPr/>
        <p:txBody>
          <a:bodyPr/>
          <a:lstStyle/>
          <a:p>
            <a:fld id="{8F94FEF9-B8C2-4907-9713-DC2E58F55B26}" type="datetimeFigureOut">
              <a:rPr lang="en-AU" smtClean="0"/>
              <a:t>23/09/2026</a:t>
            </a:fld>
            <a:endParaRPr lang="en-AU"/>
          </a:p>
        </p:txBody>
      </p:sp>
      <p:sp>
        <p:nvSpPr>
          <p:cNvPr id="5" name="Footer Placeholder 4">
            <a:extLst>
              <a:ext uri="{FF2B5EF4-FFF2-40B4-BE49-F238E27FC236}">
                <a16:creationId xmlns:a16="http://schemas.microsoft.com/office/drawing/2014/main" id="{1D0B5650-2022-D500-122A-63230C54FB9E}"/>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C32C3A35-8E23-1A69-C92D-8158605E203F}"/>
              </a:ext>
            </a:extLst>
          </p:cNvPr>
          <p:cNvSpPr>
            <a:spLocks noGrp="1"/>
          </p:cNvSpPr>
          <p:nvPr>
            <p:ph type="sldNum" sz="quarter" idx="12"/>
          </p:nvPr>
        </p:nvSpPr>
        <p:spPr/>
        <p:txBody>
          <a:bodyPr/>
          <a:lstStyle/>
          <a:p>
            <a:fld id="{0C455AAC-B01E-452C-8AEA-1E0702B9C3B2}" type="slidenum">
              <a:rPr lang="en-AU" smtClean="0"/>
              <a:t>‹#›</a:t>
            </a:fld>
            <a:endParaRPr lang="en-AU"/>
          </a:p>
        </p:txBody>
      </p:sp>
    </p:spTree>
    <p:extLst>
      <p:ext uri="{BB962C8B-B14F-4D97-AF65-F5344CB8AC3E}">
        <p14:creationId xmlns:p14="http://schemas.microsoft.com/office/powerpoint/2010/main" val="3368610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26575-6314-D187-E17B-338BB8A287A3}"/>
              </a:ext>
            </a:extLst>
          </p:cNvPr>
          <p:cNvSpPr>
            <a:spLocks noGrp="1"/>
          </p:cNvSpPr>
          <p:nvPr>
            <p:ph type="title"/>
          </p:nvPr>
        </p:nvSpPr>
        <p:spPr/>
        <p:txBody>
          <a:bodyPr/>
          <a:lstStyle/>
          <a:p>
            <a:r>
              <a:rPr lang="en-GB"/>
              <a:t>Click to edit Master title style</a:t>
            </a:r>
            <a:endParaRPr lang="en-AU"/>
          </a:p>
        </p:txBody>
      </p:sp>
      <p:sp>
        <p:nvSpPr>
          <p:cNvPr id="3" name="Content Placeholder 2">
            <a:extLst>
              <a:ext uri="{FF2B5EF4-FFF2-40B4-BE49-F238E27FC236}">
                <a16:creationId xmlns:a16="http://schemas.microsoft.com/office/drawing/2014/main" id="{66827057-FDA4-03DF-583F-69D6E81CCCC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Date Placeholder 3">
            <a:extLst>
              <a:ext uri="{FF2B5EF4-FFF2-40B4-BE49-F238E27FC236}">
                <a16:creationId xmlns:a16="http://schemas.microsoft.com/office/drawing/2014/main" id="{615654F7-2106-6485-A9FC-A52ED9A8C624}"/>
              </a:ext>
            </a:extLst>
          </p:cNvPr>
          <p:cNvSpPr>
            <a:spLocks noGrp="1"/>
          </p:cNvSpPr>
          <p:nvPr>
            <p:ph type="dt" sz="half" idx="10"/>
          </p:nvPr>
        </p:nvSpPr>
        <p:spPr/>
        <p:txBody>
          <a:bodyPr/>
          <a:lstStyle/>
          <a:p>
            <a:fld id="{8F94FEF9-B8C2-4907-9713-DC2E58F55B26}" type="datetimeFigureOut">
              <a:rPr lang="en-AU" smtClean="0"/>
              <a:t>23/09/2026</a:t>
            </a:fld>
            <a:endParaRPr lang="en-AU"/>
          </a:p>
        </p:txBody>
      </p:sp>
      <p:sp>
        <p:nvSpPr>
          <p:cNvPr id="5" name="Footer Placeholder 4">
            <a:extLst>
              <a:ext uri="{FF2B5EF4-FFF2-40B4-BE49-F238E27FC236}">
                <a16:creationId xmlns:a16="http://schemas.microsoft.com/office/drawing/2014/main" id="{B6C193E3-4251-644E-313D-E6F166538EC3}"/>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164CBBF1-2DCB-9B7F-40F5-E6D9D0BC16E6}"/>
              </a:ext>
            </a:extLst>
          </p:cNvPr>
          <p:cNvSpPr>
            <a:spLocks noGrp="1"/>
          </p:cNvSpPr>
          <p:nvPr>
            <p:ph type="sldNum" sz="quarter" idx="12"/>
          </p:nvPr>
        </p:nvSpPr>
        <p:spPr/>
        <p:txBody>
          <a:bodyPr/>
          <a:lstStyle/>
          <a:p>
            <a:fld id="{0C455AAC-B01E-452C-8AEA-1E0702B9C3B2}" type="slidenum">
              <a:rPr lang="en-AU" smtClean="0"/>
              <a:t>‹#›</a:t>
            </a:fld>
            <a:endParaRPr lang="en-AU"/>
          </a:p>
        </p:txBody>
      </p:sp>
    </p:spTree>
    <p:extLst>
      <p:ext uri="{BB962C8B-B14F-4D97-AF65-F5344CB8AC3E}">
        <p14:creationId xmlns:p14="http://schemas.microsoft.com/office/powerpoint/2010/main" val="3092454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A20DE-8AB1-F5AE-AB42-6D7BAC446E7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AU"/>
          </a:p>
        </p:txBody>
      </p:sp>
      <p:sp>
        <p:nvSpPr>
          <p:cNvPr id="3" name="Text Placeholder 2">
            <a:extLst>
              <a:ext uri="{FF2B5EF4-FFF2-40B4-BE49-F238E27FC236}">
                <a16:creationId xmlns:a16="http://schemas.microsoft.com/office/drawing/2014/main" id="{8E2AF4B4-87F9-728D-1BF4-C7AED138D2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104C6A6-1B36-CE6A-2D1B-A3BAFF904F00}"/>
              </a:ext>
            </a:extLst>
          </p:cNvPr>
          <p:cNvSpPr>
            <a:spLocks noGrp="1"/>
          </p:cNvSpPr>
          <p:nvPr>
            <p:ph type="dt" sz="half" idx="10"/>
          </p:nvPr>
        </p:nvSpPr>
        <p:spPr/>
        <p:txBody>
          <a:bodyPr/>
          <a:lstStyle/>
          <a:p>
            <a:fld id="{8F94FEF9-B8C2-4907-9713-DC2E58F55B26}" type="datetimeFigureOut">
              <a:rPr lang="en-AU" smtClean="0"/>
              <a:t>23/09/2026</a:t>
            </a:fld>
            <a:endParaRPr lang="en-AU"/>
          </a:p>
        </p:txBody>
      </p:sp>
      <p:sp>
        <p:nvSpPr>
          <p:cNvPr id="5" name="Footer Placeholder 4">
            <a:extLst>
              <a:ext uri="{FF2B5EF4-FFF2-40B4-BE49-F238E27FC236}">
                <a16:creationId xmlns:a16="http://schemas.microsoft.com/office/drawing/2014/main" id="{6B4C3476-EA14-4F19-4DEC-01637D228CD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EA4951C6-2905-5B4D-0634-F0DAB4A1D40C}"/>
              </a:ext>
            </a:extLst>
          </p:cNvPr>
          <p:cNvSpPr>
            <a:spLocks noGrp="1"/>
          </p:cNvSpPr>
          <p:nvPr>
            <p:ph type="sldNum" sz="quarter" idx="12"/>
          </p:nvPr>
        </p:nvSpPr>
        <p:spPr/>
        <p:txBody>
          <a:bodyPr/>
          <a:lstStyle/>
          <a:p>
            <a:fld id="{0C455AAC-B01E-452C-8AEA-1E0702B9C3B2}" type="slidenum">
              <a:rPr lang="en-AU" smtClean="0"/>
              <a:t>‹#›</a:t>
            </a:fld>
            <a:endParaRPr lang="en-AU"/>
          </a:p>
        </p:txBody>
      </p:sp>
    </p:spTree>
    <p:extLst>
      <p:ext uri="{BB962C8B-B14F-4D97-AF65-F5344CB8AC3E}">
        <p14:creationId xmlns:p14="http://schemas.microsoft.com/office/powerpoint/2010/main" val="3079659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3F39A-6763-2C27-ACF8-E4F64BB779D4}"/>
              </a:ext>
            </a:extLst>
          </p:cNvPr>
          <p:cNvSpPr>
            <a:spLocks noGrp="1"/>
          </p:cNvSpPr>
          <p:nvPr>
            <p:ph type="title"/>
          </p:nvPr>
        </p:nvSpPr>
        <p:spPr/>
        <p:txBody>
          <a:bodyPr/>
          <a:lstStyle/>
          <a:p>
            <a:r>
              <a:rPr lang="en-GB"/>
              <a:t>Click to edit Master title style</a:t>
            </a:r>
            <a:endParaRPr lang="en-AU"/>
          </a:p>
        </p:txBody>
      </p:sp>
      <p:sp>
        <p:nvSpPr>
          <p:cNvPr id="3" name="Content Placeholder 2">
            <a:extLst>
              <a:ext uri="{FF2B5EF4-FFF2-40B4-BE49-F238E27FC236}">
                <a16:creationId xmlns:a16="http://schemas.microsoft.com/office/drawing/2014/main" id="{4A01C48C-E87A-2064-6E65-17CABF09376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Content Placeholder 3">
            <a:extLst>
              <a:ext uri="{FF2B5EF4-FFF2-40B4-BE49-F238E27FC236}">
                <a16:creationId xmlns:a16="http://schemas.microsoft.com/office/drawing/2014/main" id="{9177C4E4-31F5-ECC9-4B55-9DAF03E9513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5" name="Date Placeholder 4">
            <a:extLst>
              <a:ext uri="{FF2B5EF4-FFF2-40B4-BE49-F238E27FC236}">
                <a16:creationId xmlns:a16="http://schemas.microsoft.com/office/drawing/2014/main" id="{EE029278-33E6-7FCA-CE10-3B977B985529}"/>
              </a:ext>
            </a:extLst>
          </p:cNvPr>
          <p:cNvSpPr>
            <a:spLocks noGrp="1"/>
          </p:cNvSpPr>
          <p:nvPr>
            <p:ph type="dt" sz="half" idx="10"/>
          </p:nvPr>
        </p:nvSpPr>
        <p:spPr/>
        <p:txBody>
          <a:bodyPr/>
          <a:lstStyle/>
          <a:p>
            <a:fld id="{8F94FEF9-B8C2-4907-9713-DC2E58F55B26}" type="datetimeFigureOut">
              <a:rPr lang="en-AU" smtClean="0"/>
              <a:t>23/09/2026</a:t>
            </a:fld>
            <a:endParaRPr lang="en-AU"/>
          </a:p>
        </p:txBody>
      </p:sp>
      <p:sp>
        <p:nvSpPr>
          <p:cNvPr id="6" name="Footer Placeholder 5">
            <a:extLst>
              <a:ext uri="{FF2B5EF4-FFF2-40B4-BE49-F238E27FC236}">
                <a16:creationId xmlns:a16="http://schemas.microsoft.com/office/drawing/2014/main" id="{6BA983F7-AC7E-0647-8EB0-FCEA4B151D19}"/>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DA427812-A370-0B90-D08A-D440DC5D30F3}"/>
              </a:ext>
            </a:extLst>
          </p:cNvPr>
          <p:cNvSpPr>
            <a:spLocks noGrp="1"/>
          </p:cNvSpPr>
          <p:nvPr>
            <p:ph type="sldNum" sz="quarter" idx="12"/>
          </p:nvPr>
        </p:nvSpPr>
        <p:spPr/>
        <p:txBody>
          <a:bodyPr/>
          <a:lstStyle/>
          <a:p>
            <a:fld id="{0C455AAC-B01E-452C-8AEA-1E0702B9C3B2}" type="slidenum">
              <a:rPr lang="en-AU" smtClean="0"/>
              <a:t>‹#›</a:t>
            </a:fld>
            <a:endParaRPr lang="en-AU"/>
          </a:p>
        </p:txBody>
      </p:sp>
    </p:spTree>
    <p:extLst>
      <p:ext uri="{BB962C8B-B14F-4D97-AF65-F5344CB8AC3E}">
        <p14:creationId xmlns:p14="http://schemas.microsoft.com/office/powerpoint/2010/main" val="3825646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FFA6F-9A6A-6B81-5B8A-AF7304BF56BF}"/>
              </a:ext>
            </a:extLst>
          </p:cNvPr>
          <p:cNvSpPr>
            <a:spLocks noGrp="1"/>
          </p:cNvSpPr>
          <p:nvPr>
            <p:ph type="title"/>
          </p:nvPr>
        </p:nvSpPr>
        <p:spPr>
          <a:xfrm>
            <a:off x="839788" y="365125"/>
            <a:ext cx="10515600" cy="1325563"/>
          </a:xfrm>
        </p:spPr>
        <p:txBody>
          <a:bodyPr/>
          <a:lstStyle/>
          <a:p>
            <a:r>
              <a:rPr lang="en-GB"/>
              <a:t>Click to edit Master title style</a:t>
            </a:r>
            <a:endParaRPr lang="en-AU"/>
          </a:p>
        </p:txBody>
      </p:sp>
      <p:sp>
        <p:nvSpPr>
          <p:cNvPr id="3" name="Text Placeholder 2">
            <a:extLst>
              <a:ext uri="{FF2B5EF4-FFF2-40B4-BE49-F238E27FC236}">
                <a16:creationId xmlns:a16="http://schemas.microsoft.com/office/drawing/2014/main" id="{654B79CF-B191-5FCE-5501-DE08F9B7D8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E2EA0D9-7689-F7B8-99DE-500A019AE05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5" name="Text Placeholder 4">
            <a:extLst>
              <a:ext uri="{FF2B5EF4-FFF2-40B4-BE49-F238E27FC236}">
                <a16:creationId xmlns:a16="http://schemas.microsoft.com/office/drawing/2014/main" id="{65D5E89F-1A04-0D1F-E8E6-F3B10B08A8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D72273CF-C26F-3EC5-D7B8-39369DD4610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7" name="Date Placeholder 6">
            <a:extLst>
              <a:ext uri="{FF2B5EF4-FFF2-40B4-BE49-F238E27FC236}">
                <a16:creationId xmlns:a16="http://schemas.microsoft.com/office/drawing/2014/main" id="{9B5EF31D-A370-7E8F-E036-AC8BE5D4919E}"/>
              </a:ext>
            </a:extLst>
          </p:cNvPr>
          <p:cNvSpPr>
            <a:spLocks noGrp="1"/>
          </p:cNvSpPr>
          <p:nvPr>
            <p:ph type="dt" sz="half" idx="10"/>
          </p:nvPr>
        </p:nvSpPr>
        <p:spPr/>
        <p:txBody>
          <a:bodyPr/>
          <a:lstStyle/>
          <a:p>
            <a:fld id="{8F94FEF9-B8C2-4907-9713-DC2E58F55B26}" type="datetimeFigureOut">
              <a:rPr lang="en-AU" smtClean="0"/>
              <a:t>23/09/2026</a:t>
            </a:fld>
            <a:endParaRPr lang="en-AU"/>
          </a:p>
        </p:txBody>
      </p:sp>
      <p:sp>
        <p:nvSpPr>
          <p:cNvPr id="8" name="Footer Placeholder 7">
            <a:extLst>
              <a:ext uri="{FF2B5EF4-FFF2-40B4-BE49-F238E27FC236}">
                <a16:creationId xmlns:a16="http://schemas.microsoft.com/office/drawing/2014/main" id="{69DD2EC6-BF80-B926-293D-32EF0B3A2C93}"/>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9EABEF36-1819-81DB-CE03-7F803AF4F797}"/>
              </a:ext>
            </a:extLst>
          </p:cNvPr>
          <p:cNvSpPr>
            <a:spLocks noGrp="1"/>
          </p:cNvSpPr>
          <p:nvPr>
            <p:ph type="sldNum" sz="quarter" idx="12"/>
          </p:nvPr>
        </p:nvSpPr>
        <p:spPr/>
        <p:txBody>
          <a:bodyPr/>
          <a:lstStyle/>
          <a:p>
            <a:fld id="{0C455AAC-B01E-452C-8AEA-1E0702B9C3B2}" type="slidenum">
              <a:rPr lang="en-AU" smtClean="0"/>
              <a:t>‹#›</a:t>
            </a:fld>
            <a:endParaRPr lang="en-AU"/>
          </a:p>
        </p:txBody>
      </p:sp>
    </p:spTree>
    <p:extLst>
      <p:ext uri="{BB962C8B-B14F-4D97-AF65-F5344CB8AC3E}">
        <p14:creationId xmlns:p14="http://schemas.microsoft.com/office/powerpoint/2010/main" val="453664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71121-2684-DC28-76DD-F77F403FD76D}"/>
              </a:ext>
            </a:extLst>
          </p:cNvPr>
          <p:cNvSpPr>
            <a:spLocks noGrp="1"/>
          </p:cNvSpPr>
          <p:nvPr>
            <p:ph type="title"/>
          </p:nvPr>
        </p:nvSpPr>
        <p:spPr/>
        <p:txBody>
          <a:bodyPr/>
          <a:lstStyle/>
          <a:p>
            <a:r>
              <a:rPr lang="en-GB"/>
              <a:t>Click to edit Master title style</a:t>
            </a:r>
            <a:endParaRPr lang="en-AU"/>
          </a:p>
        </p:txBody>
      </p:sp>
      <p:sp>
        <p:nvSpPr>
          <p:cNvPr id="3" name="Date Placeholder 2">
            <a:extLst>
              <a:ext uri="{FF2B5EF4-FFF2-40B4-BE49-F238E27FC236}">
                <a16:creationId xmlns:a16="http://schemas.microsoft.com/office/drawing/2014/main" id="{6D048A05-B703-51C4-C788-57B604A28A2E}"/>
              </a:ext>
            </a:extLst>
          </p:cNvPr>
          <p:cNvSpPr>
            <a:spLocks noGrp="1"/>
          </p:cNvSpPr>
          <p:nvPr>
            <p:ph type="dt" sz="half" idx="10"/>
          </p:nvPr>
        </p:nvSpPr>
        <p:spPr/>
        <p:txBody>
          <a:bodyPr/>
          <a:lstStyle/>
          <a:p>
            <a:fld id="{8F94FEF9-B8C2-4907-9713-DC2E58F55B26}" type="datetimeFigureOut">
              <a:rPr lang="en-AU" smtClean="0"/>
              <a:t>23/09/2026</a:t>
            </a:fld>
            <a:endParaRPr lang="en-AU"/>
          </a:p>
        </p:txBody>
      </p:sp>
      <p:sp>
        <p:nvSpPr>
          <p:cNvPr id="4" name="Footer Placeholder 3">
            <a:extLst>
              <a:ext uri="{FF2B5EF4-FFF2-40B4-BE49-F238E27FC236}">
                <a16:creationId xmlns:a16="http://schemas.microsoft.com/office/drawing/2014/main" id="{002EB2C1-2C8C-6C59-60AE-35B5A40DF539}"/>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2E9EF69E-7FD5-0D59-889C-5EB96E226FF3}"/>
              </a:ext>
            </a:extLst>
          </p:cNvPr>
          <p:cNvSpPr>
            <a:spLocks noGrp="1"/>
          </p:cNvSpPr>
          <p:nvPr>
            <p:ph type="sldNum" sz="quarter" idx="12"/>
          </p:nvPr>
        </p:nvSpPr>
        <p:spPr/>
        <p:txBody>
          <a:bodyPr/>
          <a:lstStyle/>
          <a:p>
            <a:fld id="{0C455AAC-B01E-452C-8AEA-1E0702B9C3B2}" type="slidenum">
              <a:rPr lang="en-AU" smtClean="0"/>
              <a:t>‹#›</a:t>
            </a:fld>
            <a:endParaRPr lang="en-AU"/>
          </a:p>
        </p:txBody>
      </p:sp>
    </p:spTree>
    <p:extLst>
      <p:ext uri="{BB962C8B-B14F-4D97-AF65-F5344CB8AC3E}">
        <p14:creationId xmlns:p14="http://schemas.microsoft.com/office/powerpoint/2010/main" val="1701032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5BF5C6-2D14-F96F-DCAF-CEA6915CB611}"/>
              </a:ext>
            </a:extLst>
          </p:cNvPr>
          <p:cNvSpPr>
            <a:spLocks noGrp="1"/>
          </p:cNvSpPr>
          <p:nvPr>
            <p:ph type="dt" sz="half" idx="10"/>
          </p:nvPr>
        </p:nvSpPr>
        <p:spPr/>
        <p:txBody>
          <a:bodyPr/>
          <a:lstStyle/>
          <a:p>
            <a:fld id="{8F94FEF9-B8C2-4907-9713-DC2E58F55B26}" type="datetimeFigureOut">
              <a:rPr lang="en-AU" smtClean="0"/>
              <a:t>23/09/2026</a:t>
            </a:fld>
            <a:endParaRPr lang="en-AU"/>
          </a:p>
        </p:txBody>
      </p:sp>
      <p:sp>
        <p:nvSpPr>
          <p:cNvPr id="3" name="Footer Placeholder 2">
            <a:extLst>
              <a:ext uri="{FF2B5EF4-FFF2-40B4-BE49-F238E27FC236}">
                <a16:creationId xmlns:a16="http://schemas.microsoft.com/office/drawing/2014/main" id="{562F0EA5-61B1-675D-0FBA-8FDE29D8E534}"/>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0183E35C-F82C-7EEC-76EB-D7EEDC42E7B7}"/>
              </a:ext>
            </a:extLst>
          </p:cNvPr>
          <p:cNvSpPr>
            <a:spLocks noGrp="1"/>
          </p:cNvSpPr>
          <p:nvPr>
            <p:ph type="sldNum" sz="quarter" idx="12"/>
          </p:nvPr>
        </p:nvSpPr>
        <p:spPr/>
        <p:txBody>
          <a:bodyPr/>
          <a:lstStyle/>
          <a:p>
            <a:fld id="{0C455AAC-B01E-452C-8AEA-1E0702B9C3B2}" type="slidenum">
              <a:rPr lang="en-AU" smtClean="0"/>
              <a:t>‹#›</a:t>
            </a:fld>
            <a:endParaRPr lang="en-AU"/>
          </a:p>
        </p:txBody>
      </p:sp>
    </p:spTree>
    <p:extLst>
      <p:ext uri="{BB962C8B-B14F-4D97-AF65-F5344CB8AC3E}">
        <p14:creationId xmlns:p14="http://schemas.microsoft.com/office/powerpoint/2010/main" val="201724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92E9E-7D13-2A7D-9DA0-FBBFCB7B1B8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AU"/>
          </a:p>
        </p:txBody>
      </p:sp>
      <p:sp>
        <p:nvSpPr>
          <p:cNvPr id="3" name="Content Placeholder 2">
            <a:extLst>
              <a:ext uri="{FF2B5EF4-FFF2-40B4-BE49-F238E27FC236}">
                <a16:creationId xmlns:a16="http://schemas.microsoft.com/office/drawing/2014/main" id="{7D4448CC-2723-33D3-99A8-05BCE7A194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Text Placeholder 3">
            <a:extLst>
              <a:ext uri="{FF2B5EF4-FFF2-40B4-BE49-F238E27FC236}">
                <a16:creationId xmlns:a16="http://schemas.microsoft.com/office/drawing/2014/main" id="{27974459-2486-1279-5A9F-67B157F1B0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74D621C-3023-185A-CF87-2C237EFEC5A0}"/>
              </a:ext>
            </a:extLst>
          </p:cNvPr>
          <p:cNvSpPr>
            <a:spLocks noGrp="1"/>
          </p:cNvSpPr>
          <p:nvPr>
            <p:ph type="dt" sz="half" idx="10"/>
          </p:nvPr>
        </p:nvSpPr>
        <p:spPr/>
        <p:txBody>
          <a:bodyPr/>
          <a:lstStyle/>
          <a:p>
            <a:fld id="{8F94FEF9-B8C2-4907-9713-DC2E58F55B26}" type="datetimeFigureOut">
              <a:rPr lang="en-AU" smtClean="0"/>
              <a:t>23/09/2026</a:t>
            </a:fld>
            <a:endParaRPr lang="en-AU"/>
          </a:p>
        </p:txBody>
      </p:sp>
      <p:sp>
        <p:nvSpPr>
          <p:cNvPr id="6" name="Footer Placeholder 5">
            <a:extLst>
              <a:ext uri="{FF2B5EF4-FFF2-40B4-BE49-F238E27FC236}">
                <a16:creationId xmlns:a16="http://schemas.microsoft.com/office/drawing/2014/main" id="{5DA6ACE9-D237-EA77-49AA-432B953B1DCA}"/>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D95885E6-9BD1-9337-4F92-E3275030E143}"/>
              </a:ext>
            </a:extLst>
          </p:cNvPr>
          <p:cNvSpPr>
            <a:spLocks noGrp="1"/>
          </p:cNvSpPr>
          <p:nvPr>
            <p:ph type="sldNum" sz="quarter" idx="12"/>
          </p:nvPr>
        </p:nvSpPr>
        <p:spPr/>
        <p:txBody>
          <a:bodyPr/>
          <a:lstStyle/>
          <a:p>
            <a:fld id="{0C455AAC-B01E-452C-8AEA-1E0702B9C3B2}" type="slidenum">
              <a:rPr lang="en-AU" smtClean="0"/>
              <a:t>‹#›</a:t>
            </a:fld>
            <a:endParaRPr lang="en-AU"/>
          </a:p>
        </p:txBody>
      </p:sp>
    </p:spTree>
    <p:extLst>
      <p:ext uri="{BB962C8B-B14F-4D97-AF65-F5344CB8AC3E}">
        <p14:creationId xmlns:p14="http://schemas.microsoft.com/office/powerpoint/2010/main" val="17510128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EA90E-0211-E919-505A-5CEF4D8B599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AU"/>
          </a:p>
        </p:txBody>
      </p:sp>
      <p:sp>
        <p:nvSpPr>
          <p:cNvPr id="3" name="Picture Placeholder 2">
            <a:extLst>
              <a:ext uri="{FF2B5EF4-FFF2-40B4-BE49-F238E27FC236}">
                <a16:creationId xmlns:a16="http://schemas.microsoft.com/office/drawing/2014/main" id="{D572EC0B-33F8-9BEC-907A-29564FCB68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E0E6DB3A-4784-4172-755A-39CCA5EC97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224DD2F-8849-32C2-9BF3-B6EA4A83D529}"/>
              </a:ext>
            </a:extLst>
          </p:cNvPr>
          <p:cNvSpPr>
            <a:spLocks noGrp="1"/>
          </p:cNvSpPr>
          <p:nvPr>
            <p:ph type="dt" sz="half" idx="10"/>
          </p:nvPr>
        </p:nvSpPr>
        <p:spPr/>
        <p:txBody>
          <a:bodyPr/>
          <a:lstStyle/>
          <a:p>
            <a:fld id="{8F94FEF9-B8C2-4907-9713-DC2E58F55B26}" type="datetimeFigureOut">
              <a:rPr lang="en-AU" smtClean="0"/>
              <a:t>23/09/2026</a:t>
            </a:fld>
            <a:endParaRPr lang="en-AU"/>
          </a:p>
        </p:txBody>
      </p:sp>
      <p:sp>
        <p:nvSpPr>
          <p:cNvPr id="6" name="Footer Placeholder 5">
            <a:extLst>
              <a:ext uri="{FF2B5EF4-FFF2-40B4-BE49-F238E27FC236}">
                <a16:creationId xmlns:a16="http://schemas.microsoft.com/office/drawing/2014/main" id="{12EE7C16-6B04-1219-A941-ED252A913232}"/>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6906240E-7391-3121-3418-4B83F8E1A9A5}"/>
              </a:ext>
            </a:extLst>
          </p:cNvPr>
          <p:cNvSpPr>
            <a:spLocks noGrp="1"/>
          </p:cNvSpPr>
          <p:nvPr>
            <p:ph type="sldNum" sz="quarter" idx="12"/>
          </p:nvPr>
        </p:nvSpPr>
        <p:spPr/>
        <p:txBody>
          <a:bodyPr/>
          <a:lstStyle/>
          <a:p>
            <a:fld id="{0C455AAC-B01E-452C-8AEA-1E0702B9C3B2}" type="slidenum">
              <a:rPr lang="en-AU" smtClean="0"/>
              <a:t>‹#›</a:t>
            </a:fld>
            <a:endParaRPr lang="en-AU"/>
          </a:p>
        </p:txBody>
      </p:sp>
    </p:spTree>
    <p:extLst>
      <p:ext uri="{BB962C8B-B14F-4D97-AF65-F5344CB8AC3E}">
        <p14:creationId xmlns:p14="http://schemas.microsoft.com/office/powerpoint/2010/main" val="1138211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D4D73-CA70-DCAA-2374-498F4F61519B}"/>
              </a:ext>
            </a:extLst>
          </p:cNvPr>
          <p:cNvSpPr>
            <a:spLocks noGrp="1"/>
          </p:cNvSpPr>
          <p:nvPr>
            <p:ph type="title"/>
          </p:nvPr>
        </p:nvSpPr>
        <p:spPr/>
        <p:txBody>
          <a:bodyPr/>
          <a:lstStyle/>
          <a:p>
            <a:r>
              <a:rPr lang="en-GB"/>
              <a:t>Click to edit Master title style</a:t>
            </a:r>
            <a:endParaRPr lang="en-AU"/>
          </a:p>
        </p:txBody>
      </p:sp>
      <p:sp>
        <p:nvSpPr>
          <p:cNvPr id="3" name="Vertical Text Placeholder 2">
            <a:extLst>
              <a:ext uri="{FF2B5EF4-FFF2-40B4-BE49-F238E27FC236}">
                <a16:creationId xmlns:a16="http://schemas.microsoft.com/office/drawing/2014/main" id="{9EBBBE3B-467D-5712-86C1-39D7F1D0D31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Date Placeholder 3">
            <a:extLst>
              <a:ext uri="{FF2B5EF4-FFF2-40B4-BE49-F238E27FC236}">
                <a16:creationId xmlns:a16="http://schemas.microsoft.com/office/drawing/2014/main" id="{E8F10D22-5B17-709A-FB3D-64123F131640}"/>
              </a:ext>
            </a:extLst>
          </p:cNvPr>
          <p:cNvSpPr>
            <a:spLocks noGrp="1"/>
          </p:cNvSpPr>
          <p:nvPr>
            <p:ph type="dt" sz="half" idx="10"/>
          </p:nvPr>
        </p:nvSpPr>
        <p:spPr/>
        <p:txBody>
          <a:bodyPr/>
          <a:lstStyle/>
          <a:p>
            <a:fld id="{8F94FEF9-B8C2-4907-9713-DC2E58F55B26}" type="datetimeFigureOut">
              <a:rPr lang="en-AU" smtClean="0"/>
              <a:t>23/09/2026</a:t>
            </a:fld>
            <a:endParaRPr lang="en-AU"/>
          </a:p>
        </p:txBody>
      </p:sp>
      <p:sp>
        <p:nvSpPr>
          <p:cNvPr id="5" name="Footer Placeholder 4">
            <a:extLst>
              <a:ext uri="{FF2B5EF4-FFF2-40B4-BE49-F238E27FC236}">
                <a16:creationId xmlns:a16="http://schemas.microsoft.com/office/drawing/2014/main" id="{C068C9CC-2A7B-0D7A-5A20-309663D8619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40131692-4ADD-7788-4316-7F2FDD9CDE56}"/>
              </a:ext>
            </a:extLst>
          </p:cNvPr>
          <p:cNvSpPr>
            <a:spLocks noGrp="1"/>
          </p:cNvSpPr>
          <p:nvPr>
            <p:ph type="sldNum" sz="quarter" idx="12"/>
          </p:nvPr>
        </p:nvSpPr>
        <p:spPr/>
        <p:txBody>
          <a:bodyPr/>
          <a:lstStyle/>
          <a:p>
            <a:fld id="{0C455AAC-B01E-452C-8AEA-1E0702B9C3B2}" type="slidenum">
              <a:rPr lang="en-AU" smtClean="0"/>
              <a:t>‹#›</a:t>
            </a:fld>
            <a:endParaRPr lang="en-AU"/>
          </a:p>
        </p:txBody>
      </p:sp>
    </p:spTree>
    <p:extLst>
      <p:ext uri="{BB962C8B-B14F-4D97-AF65-F5344CB8AC3E}">
        <p14:creationId xmlns:p14="http://schemas.microsoft.com/office/powerpoint/2010/main" val="647411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A1D2841-67FD-13F9-3CC0-FCAA4742B5B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AU"/>
          </a:p>
        </p:txBody>
      </p:sp>
      <p:sp>
        <p:nvSpPr>
          <p:cNvPr id="3" name="Vertical Text Placeholder 2">
            <a:extLst>
              <a:ext uri="{FF2B5EF4-FFF2-40B4-BE49-F238E27FC236}">
                <a16:creationId xmlns:a16="http://schemas.microsoft.com/office/drawing/2014/main" id="{9C127031-00FF-F787-25AD-36E66B12F29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Date Placeholder 3">
            <a:extLst>
              <a:ext uri="{FF2B5EF4-FFF2-40B4-BE49-F238E27FC236}">
                <a16:creationId xmlns:a16="http://schemas.microsoft.com/office/drawing/2014/main" id="{44BB36F4-49D8-AD59-A422-72E76BD0A815}"/>
              </a:ext>
            </a:extLst>
          </p:cNvPr>
          <p:cNvSpPr>
            <a:spLocks noGrp="1"/>
          </p:cNvSpPr>
          <p:nvPr>
            <p:ph type="dt" sz="half" idx="10"/>
          </p:nvPr>
        </p:nvSpPr>
        <p:spPr/>
        <p:txBody>
          <a:bodyPr/>
          <a:lstStyle/>
          <a:p>
            <a:fld id="{8F94FEF9-B8C2-4907-9713-DC2E58F55B26}" type="datetimeFigureOut">
              <a:rPr lang="en-AU" smtClean="0"/>
              <a:t>23/09/2026</a:t>
            </a:fld>
            <a:endParaRPr lang="en-AU"/>
          </a:p>
        </p:txBody>
      </p:sp>
      <p:sp>
        <p:nvSpPr>
          <p:cNvPr id="5" name="Footer Placeholder 4">
            <a:extLst>
              <a:ext uri="{FF2B5EF4-FFF2-40B4-BE49-F238E27FC236}">
                <a16:creationId xmlns:a16="http://schemas.microsoft.com/office/drawing/2014/main" id="{85A5CF2B-EB7A-BE7C-20A2-098602B15CBB}"/>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8898265-A5C7-0465-73E3-13992ED1F997}"/>
              </a:ext>
            </a:extLst>
          </p:cNvPr>
          <p:cNvSpPr>
            <a:spLocks noGrp="1"/>
          </p:cNvSpPr>
          <p:nvPr>
            <p:ph type="sldNum" sz="quarter" idx="12"/>
          </p:nvPr>
        </p:nvSpPr>
        <p:spPr/>
        <p:txBody>
          <a:bodyPr/>
          <a:lstStyle/>
          <a:p>
            <a:fld id="{0C455AAC-B01E-452C-8AEA-1E0702B9C3B2}" type="slidenum">
              <a:rPr lang="en-AU" smtClean="0"/>
              <a:t>‹#›</a:t>
            </a:fld>
            <a:endParaRPr lang="en-AU"/>
          </a:p>
        </p:txBody>
      </p:sp>
    </p:spTree>
    <p:extLst>
      <p:ext uri="{BB962C8B-B14F-4D97-AF65-F5344CB8AC3E}">
        <p14:creationId xmlns:p14="http://schemas.microsoft.com/office/powerpoint/2010/main" val="752374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DC3396-46BE-5E05-A2E4-3EC74F5BF3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AU"/>
          </a:p>
        </p:txBody>
      </p:sp>
      <p:sp>
        <p:nvSpPr>
          <p:cNvPr id="3" name="Text Placeholder 2">
            <a:extLst>
              <a:ext uri="{FF2B5EF4-FFF2-40B4-BE49-F238E27FC236}">
                <a16:creationId xmlns:a16="http://schemas.microsoft.com/office/drawing/2014/main" id="{E025A963-38EB-0829-EC97-E1D6A294CF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Date Placeholder 3">
            <a:extLst>
              <a:ext uri="{FF2B5EF4-FFF2-40B4-BE49-F238E27FC236}">
                <a16:creationId xmlns:a16="http://schemas.microsoft.com/office/drawing/2014/main" id="{12F01C56-3439-09C1-87C6-F547472BC3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F94FEF9-B8C2-4907-9713-DC2E58F55B26}" type="datetimeFigureOut">
              <a:rPr lang="en-AU" smtClean="0"/>
              <a:t>23/09/2026</a:t>
            </a:fld>
            <a:endParaRPr lang="en-AU"/>
          </a:p>
        </p:txBody>
      </p:sp>
      <p:sp>
        <p:nvSpPr>
          <p:cNvPr id="5" name="Footer Placeholder 4">
            <a:extLst>
              <a:ext uri="{FF2B5EF4-FFF2-40B4-BE49-F238E27FC236}">
                <a16:creationId xmlns:a16="http://schemas.microsoft.com/office/drawing/2014/main" id="{F00E18E5-CAEA-675B-E901-81D98B6A2E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BCB8CD2E-A1EF-0DDF-D66B-02142D7E44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C455AAC-B01E-452C-8AEA-1E0702B9C3B2}" type="slidenum">
              <a:rPr lang="en-AU" smtClean="0"/>
              <a:t>‹#›</a:t>
            </a:fld>
            <a:endParaRPr lang="en-AU"/>
          </a:p>
        </p:txBody>
      </p:sp>
    </p:spTree>
    <p:extLst>
      <p:ext uri="{BB962C8B-B14F-4D97-AF65-F5344CB8AC3E}">
        <p14:creationId xmlns:p14="http://schemas.microsoft.com/office/powerpoint/2010/main" val="24123887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hyperlink" Target="https://www.bibleref.com/Haggai/1/Haggai-1-5.html" TargetMode="External"/><Relationship Id="rId5" Type="http://schemas.openxmlformats.org/officeDocument/2006/relationships/hyperlink" Target="https://www.biblestudytools.com/nlt/haggai/1-4.html" TargetMode="External"/><Relationship Id="rId4" Type="http://schemas.openxmlformats.org/officeDocument/2006/relationships/hyperlink" Target="https://www.bibleref.com/Haggai/1/Haggai-1-4.html" TargetMode="External"/></Relationships>
</file>

<file path=ppt/slides/_rels/slide6.xml.rels><?xml version="1.0" encoding="UTF-8" standalone="yes"?>
<Relationships xmlns="http://schemas.openxmlformats.org/package/2006/relationships"><Relationship Id="rId8" Type="http://schemas.openxmlformats.org/officeDocument/2006/relationships/hyperlink" Target="https://www.biblestudytools.com/nlt/haggai/2-23.html" TargetMode="External"/><Relationship Id="rId3" Type="http://schemas.openxmlformats.org/officeDocument/2006/relationships/image" Target="../media/image1.jpeg"/><Relationship Id="rId7" Type="http://schemas.openxmlformats.org/officeDocument/2006/relationships/hyperlink" Target="https://www.bibleref.com/Haggai/2/Haggai-2-9.html"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hyperlink" Target="https://www.biblestudytools.com/nlt/haggai/2-13.html" TargetMode="External"/><Relationship Id="rId5" Type="http://schemas.openxmlformats.org/officeDocument/2006/relationships/hyperlink" Target="https://www.biblestudytools.com/nlt/haggai/2-12.html" TargetMode="External"/><Relationship Id="rId4" Type="http://schemas.openxmlformats.org/officeDocument/2006/relationships/hyperlink" Target="https://www.bibleref.com/Haggai/1/Haggai-1-5.html"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biblestudytools.com/nlt/haggai/1-2.html" TargetMode="External"/><Relationship Id="rId2" Type="http://schemas.openxmlformats.org/officeDocument/2006/relationships/hyperlink" Target="https://www.biblestudytools.com/nlt/haggai/1-1.html" TargetMode="External"/><Relationship Id="rId1" Type="http://schemas.openxmlformats.org/officeDocument/2006/relationships/slideLayout" Target="../slideLayouts/slideLayout4.xml"/><Relationship Id="rId6" Type="http://schemas.openxmlformats.org/officeDocument/2006/relationships/hyperlink" Target="https://www.biblestudytools.com/nlt/haggai/1-5.html" TargetMode="External"/><Relationship Id="rId5" Type="http://schemas.openxmlformats.org/officeDocument/2006/relationships/hyperlink" Target="https://www.biblestudytools.com/nlt/haggai/1-4.html" TargetMode="External"/><Relationship Id="rId4" Type="http://schemas.openxmlformats.org/officeDocument/2006/relationships/hyperlink" Target="https://www.biblestudytools.com/nlt/haggai/1-3.html"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www.biblestudytools.com/nlt/haggai/1-2.html" TargetMode="External"/><Relationship Id="rId2" Type="http://schemas.openxmlformats.org/officeDocument/2006/relationships/hyperlink" Target="https://www.biblestudytools.com/nlt/haggai/1-1.html" TargetMode="External"/><Relationship Id="rId1" Type="http://schemas.openxmlformats.org/officeDocument/2006/relationships/slideLayout" Target="../slideLayouts/slideLayout4.xml"/><Relationship Id="rId6" Type="http://schemas.openxmlformats.org/officeDocument/2006/relationships/hyperlink" Target="https://www.biblestudytools.com/nlt/haggai/1-5.html" TargetMode="External"/><Relationship Id="rId5" Type="http://schemas.openxmlformats.org/officeDocument/2006/relationships/hyperlink" Target="https://www.biblestudytools.com/nlt/haggai/1-4.html" TargetMode="External"/><Relationship Id="rId4" Type="http://schemas.openxmlformats.org/officeDocument/2006/relationships/hyperlink" Target="https://www.biblestudytools.com/nlt/haggai/1-3.html"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biblestudytools.com/nlt/haggai/1-7.html" TargetMode="External"/><Relationship Id="rId2" Type="http://schemas.openxmlformats.org/officeDocument/2006/relationships/hyperlink" Target="https://www.biblestudytools.com/nlt/haggai/1-6.html" TargetMode="External"/><Relationship Id="rId1" Type="http://schemas.openxmlformats.org/officeDocument/2006/relationships/slideLayout" Target="../slideLayouts/slideLayout4.xml"/><Relationship Id="rId5" Type="http://schemas.openxmlformats.org/officeDocument/2006/relationships/hyperlink" Target="https://www.biblestudytools.com/nlt/haggai/1-9.html" TargetMode="External"/><Relationship Id="rId4" Type="http://schemas.openxmlformats.org/officeDocument/2006/relationships/hyperlink" Target="https://www.biblestudytools.com/nlt/haggai/1-8.html"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biblestudytools.com/nlt/haggai/1-11.html" TargetMode="External"/><Relationship Id="rId2" Type="http://schemas.openxmlformats.org/officeDocument/2006/relationships/hyperlink" Target="https://www.biblestudytools.com/nlt/haggai/1-10.html" TargetMode="External"/><Relationship Id="rId1" Type="http://schemas.openxmlformats.org/officeDocument/2006/relationships/slideLayout" Target="../slideLayouts/slideLayout4.xml"/><Relationship Id="rId4" Type="http://schemas.openxmlformats.org/officeDocument/2006/relationships/hyperlink" Target="https://www.biblestudytools.com/nlt/haggai/1-12.html"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biblestudytools.com/nlt/haggai/1-13.html"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hyperlink" Target="https://www.biblestudytools.com/nlt/haggai/1-15.html" TargetMode="External"/><Relationship Id="rId4" Type="http://schemas.openxmlformats.org/officeDocument/2006/relationships/hyperlink" Target="https://www.biblestudytools.com/nlt/haggai/1-14.html"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biblestudytools.com/nlt/haggai/1-6.html" TargetMode="External"/><Relationship Id="rId2" Type="http://schemas.openxmlformats.org/officeDocument/2006/relationships/hyperlink" Target="https://www.biblestudytools.com/nlt/haggai/1-5.html" TargetMode="External"/><Relationship Id="rId1" Type="http://schemas.openxmlformats.org/officeDocument/2006/relationships/slideLayout" Target="../slideLayouts/slideLayout4.xml"/><Relationship Id="rId5" Type="http://schemas.openxmlformats.org/officeDocument/2006/relationships/hyperlink" Target="https://www.biblestudytools.com/nlt/haggai/1-8.html" TargetMode="External"/><Relationship Id="rId4" Type="http://schemas.openxmlformats.org/officeDocument/2006/relationships/hyperlink" Target="https://www.biblestudytools.com/nlt/haggai/1-7.html"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biblestudytools.com/nlt/haggai/2-2.html" TargetMode="External"/><Relationship Id="rId2" Type="http://schemas.openxmlformats.org/officeDocument/2006/relationships/hyperlink" Target="https://www.biblestudytools.com/nlt/haggai/2-1.html" TargetMode="External"/><Relationship Id="rId1" Type="http://schemas.openxmlformats.org/officeDocument/2006/relationships/slideLayout" Target="../slideLayouts/slideLayout4.xml"/><Relationship Id="rId5" Type="http://schemas.openxmlformats.org/officeDocument/2006/relationships/hyperlink" Target="https://www.biblestudytools.com/nlt/haggai/2-4.html" TargetMode="External"/><Relationship Id="rId4" Type="http://schemas.openxmlformats.org/officeDocument/2006/relationships/hyperlink" Target="https://www.biblestudytools.com/nlt/haggai/2-3.html"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biblestudytools.com/nlt/haggai/2-6.html" TargetMode="External"/><Relationship Id="rId7" Type="http://schemas.openxmlformats.org/officeDocument/2006/relationships/hyperlink" Target="https://www.biblestudytools.com/nlt/haggai/2-10.html" TargetMode="External"/><Relationship Id="rId2" Type="http://schemas.openxmlformats.org/officeDocument/2006/relationships/hyperlink" Target="https://www.biblestudytools.com/nlt/haggai/2-5.html" TargetMode="External"/><Relationship Id="rId1" Type="http://schemas.openxmlformats.org/officeDocument/2006/relationships/slideLayout" Target="../slideLayouts/slideLayout4.xml"/><Relationship Id="rId6" Type="http://schemas.openxmlformats.org/officeDocument/2006/relationships/hyperlink" Target="https://www.biblestudytools.com/nlt/haggai/2-9.html" TargetMode="External"/><Relationship Id="rId5" Type="http://schemas.openxmlformats.org/officeDocument/2006/relationships/hyperlink" Target="https://www.biblestudytools.com/nlt/haggai/2-8.html" TargetMode="External"/><Relationship Id="rId4" Type="http://schemas.openxmlformats.org/officeDocument/2006/relationships/hyperlink" Target="https://www.biblestudytools.com/nlt/haggai/2-7.html"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biblestudytools.com/nlt/haggai/2-6.html" TargetMode="External"/><Relationship Id="rId7" Type="http://schemas.openxmlformats.org/officeDocument/2006/relationships/hyperlink" Target="https://www.biblestudytools.com/nlt/haggai/2-10.html" TargetMode="External"/><Relationship Id="rId2" Type="http://schemas.openxmlformats.org/officeDocument/2006/relationships/hyperlink" Target="https://www.biblestudytools.com/nlt/haggai/2-5.html" TargetMode="External"/><Relationship Id="rId1" Type="http://schemas.openxmlformats.org/officeDocument/2006/relationships/slideLayout" Target="../slideLayouts/slideLayout4.xml"/><Relationship Id="rId6" Type="http://schemas.openxmlformats.org/officeDocument/2006/relationships/hyperlink" Target="https://www.biblestudytools.com/nlt/haggai/2-9.html" TargetMode="External"/><Relationship Id="rId5" Type="http://schemas.openxmlformats.org/officeDocument/2006/relationships/hyperlink" Target="https://www.biblestudytools.com/nlt/haggai/2-8.html" TargetMode="External"/><Relationship Id="rId4" Type="http://schemas.openxmlformats.org/officeDocument/2006/relationships/hyperlink" Target="https://www.biblestudytools.com/nlt/haggai/2-7.html"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biblestudytools.com/nlt/haggai/2-11.html"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hyperlink" Target="https://www.biblestudytools.com/nlt/haggai/2-14.html" TargetMode="External"/><Relationship Id="rId5" Type="http://schemas.openxmlformats.org/officeDocument/2006/relationships/hyperlink" Target="https://www.biblestudytools.com/nlt/haggai/2-13.html" TargetMode="External"/><Relationship Id="rId4" Type="http://schemas.openxmlformats.org/officeDocument/2006/relationships/hyperlink" Target="https://www.biblestudytools.com/nlt/haggai/2-12.html" TargetMode="External"/></Relationships>
</file>

<file path=ppt/slides/_rels/slide18.xml.rels><?xml version="1.0" encoding="UTF-8" standalone="yes"?>
<Relationships xmlns="http://schemas.openxmlformats.org/package/2006/relationships"><Relationship Id="rId2" Type="http://schemas.openxmlformats.org/officeDocument/2006/relationships/hyperlink" Target="https://www.biblegateway.com/passage/?search=1%20Peter%201:15-16&amp;version=NIV#fen-NIV-30391a"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biblestudytools.com/nlt/haggai/2-15.html?_gl=1*1tt6yes*_up*MQ..*_ga*MTQyNTEyMTY2Mi4xNzg5ODg3NDgz*_ga_0705D0LDM6*czE3ODk4ODc0ODMkbzEkZzAkdDE3ODk4ODc0ODMkajYwJGwwJGgw" TargetMode="External"/><Relationship Id="rId7" Type="http://schemas.openxmlformats.org/officeDocument/2006/relationships/hyperlink" Target="https://www.biblestudytools.com/nlt/haggai/2-19.html"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hyperlink" Target="https://www.biblestudytools.com/nlt/haggai/2-18.html" TargetMode="External"/><Relationship Id="rId5" Type="http://schemas.openxmlformats.org/officeDocument/2006/relationships/hyperlink" Target="https://www.biblestudytools.com/nlt/haggai/2-17.html" TargetMode="External"/><Relationship Id="rId4" Type="http://schemas.openxmlformats.org/officeDocument/2006/relationships/hyperlink" Target="https://www.biblestudytools.com/nlt/haggai/2-16.html"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biblestudytools.com/nlt/haggai/2-20.html"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hyperlink" Target="https://www.biblestudytools.com/nlt/haggai/2-23.html" TargetMode="External"/><Relationship Id="rId5" Type="http://schemas.openxmlformats.org/officeDocument/2006/relationships/hyperlink" Target="https://www.biblestudytools.com/nlt/haggai/2-22.html" TargetMode="External"/><Relationship Id="rId4" Type="http://schemas.openxmlformats.org/officeDocument/2006/relationships/hyperlink" Target="https://www.biblestudytools.com/nlt/haggai/2-21.html"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biblestudytools.com/nlt/haggai/2-20.html"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hyperlink" Target="https://www.biblestudytools.com/nlt/haggai/2-23.html" TargetMode="External"/><Relationship Id="rId5" Type="http://schemas.openxmlformats.org/officeDocument/2006/relationships/hyperlink" Target="https://www.biblestudytools.com/nlt/haggai/2-22.html" TargetMode="External"/><Relationship Id="rId4" Type="http://schemas.openxmlformats.org/officeDocument/2006/relationships/hyperlink" Target="https://www.biblestudytools.com/nlt/haggai/2-21.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aggai Summary — Overview, Themes &amp; Key Passages | ClearBible.ai">
            <a:extLst>
              <a:ext uri="{FF2B5EF4-FFF2-40B4-BE49-F238E27FC236}">
                <a16:creationId xmlns:a16="http://schemas.microsoft.com/office/drawing/2014/main" id="{ECC91C36-9EE3-653E-4FF4-BAF3C0C2A101}"/>
              </a:ext>
            </a:extLst>
          </p:cNvPr>
          <p:cNvPicPr>
            <a:picLocks noChangeAspect="1"/>
          </p:cNvPicPr>
          <p:nvPr/>
        </p:nvPicPr>
        <p:blipFill>
          <a:blip r:embed="rId2"/>
          <a:stretch>
            <a:fillRect/>
          </a:stretch>
        </p:blipFill>
        <p:spPr>
          <a:xfrm>
            <a:off x="-265004" y="-132079"/>
            <a:ext cx="12585910" cy="7024694"/>
          </a:xfrm>
          <a:prstGeom prst="rect">
            <a:avLst/>
          </a:prstGeom>
        </p:spPr>
      </p:pic>
      <p:sp>
        <p:nvSpPr>
          <p:cNvPr id="2" name="Title 1">
            <a:extLst>
              <a:ext uri="{FF2B5EF4-FFF2-40B4-BE49-F238E27FC236}">
                <a16:creationId xmlns:a16="http://schemas.microsoft.com/office/drawing/2014/main" id="{37F45220-805A-14A5-961A-69E93EEF1A5F}"/>
              </a:ext>
            </a:extLst>
          </p:cNvPr>
          <p:cNvSpPr>
            <a:spLocks noGrp="1"/>
          </p:cNvSpPr>
          <p:nvPr>
            <p:ph type="title"/>
          </p:nvPr>
        </p:nvSpPr>
        <p:spPr>
          <a:xfrm>
            <a:off x="4643120" y="212725"/>
            <a:ext cx="7091680" cy="1910715"/>
          </a:xfrm>
        </p:spPr>
        <p:txBody>
          <a:bodyPr>
            <a:normAutofit fontScale="90000"/>
          </a:bodyPr>
          <a:lstStyle/>
          <a:p>
            <a:pPr algn="r"/>
            <a:r>
              <a:rPr lang="en-AU" sz="6700" dirty="0">
                <a:latin typeface="Aharoni" panose="020F0502020204030204" pitchFamily="2" charset="-79"/>
                <a:cs typeface="Aharoni" panose="020F0502020204030204" pitchFamily="2" charset="-79"/>
              </a:rPr>
              <a:t>From This Day On:</a:t>
            </a:r>
            <a:br>
              <a:rPr lang="en-AU" sz="5400" dirty="0"/>
            </a:br>
            <a:r>
              <a:rPr lang="en-AU" sz="3900" dirty="0"/>
              <a:t>Grace, Growth &amp; Restoration</a:t>
            </a:r>
            <a:br>
              <a:rPr lang="en-AU" sz="3900" dirty="0"/>
            </a:br>
            <a:r>
              <a:rPr lang="en-AU" sz="3300" dirty="0"/>
              <a:t>Haggai 1&amp;2</a:t>
            </a:r>
          </a:p>
        </p:txBody>
      </p:sp>
    </p:spTree>
    <p:extLst>
      <p:ext uri="{BB962C8B-B14F-4D97-AF65-F5344CB8AC3E}">
        <p14:creationId xmlns:p14="http://schemas.microsoft.com/office/powerpoint/2010/main" val="29004471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788D28E-7C54-508F-4B1C-38A9D161DC18}"/>
              </a:ext>
            </a:extLst>
          </p:cNvPr>
          <p:cNvPicPr>
            <a:picLocks noChangeAspect="1"/>
          </p:cNvPicPr>
          <p:nvPr/>
        </p:nvPicPr>
        <p:blipFill>
          <a:blip r:embed="rId2"/>
          <a:srcRect b="4186"/>
          <a:stretch>
            <a:fillRect/>
          </a:stretch>
        </p:blipFill>
        <p:spPr>
          <a:xfrm>
            <a:off x="0" y="0"/>
            <a:ext cx="12192000" cy="6858000"/>
          </a:xfrm>
          <a:prstGeom prst="rect">
            <a:avLst/>
          </a:prstGeom>
        </p:spPr>
      </p:pic>
    </p:spTree>
    <p:extLst>
      <p:ext uri="{BB962C8B-B14F-4D97-AF65-F5344CB8AC3E}">
        <p14:creationId xmlns:p14="http://schemas.microsoft.com/office/powerpoint/2010/main" val="32521127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233D2B6-88E8-1A13-E1A8-55A0FB83D5A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35000"/>
                    </a14:imgEffect>
                  </a14:imgLayer>
                </a14:imgProps>
              </a:ext>
            </a:extLst>
          </a:blip>
          <a:srcRect l="19315" t="820" r="6747" b="28338"/>
          <a:stretch>
            <a:fillRect/>
          </a:stretch>
        </p:blipFill>
        <p:spPr>
          <a:xfrm>
            <a:off x="0" y="0"/>
            <a:ext cx="12192000" cy="6858000"/>
          </a:xfrm>
          <a:prstGeom prst="rect">
            <a:avLst/>
          </a:prstGeom>
        </p:spPr>
      </p:pic>
      <p:sp>
        <p:nvSpPr>
          <p:cNvPr id="6" name="Rectangle: Rounded Corners 5">
            <a:extLst>
              <a:ext uri="{FF2B5EF4-FFF2-40B4-BE49-F238E27FC236}">
                <a16:creationId xmlns:a16="http://schemas.microsoft.com/office/drawing/2014/main" id="{376D1BF1-AD97-7F49-2C35-22C95EAACDC2}"/>
              </a:ext>
            </a:extLst>
          </p:cNvPr>
          <p:cNvSpPr/>
          <p:nvPr/>
        </p:nvSpPr>
        <p:spPr>
          <a:xfrm>
            <a:off x="2743200" y="193868"/>
            <a:ext cx="7391400" cy="3113212"/>
          </a:xfrm>
          <a:prstGeom prst="roundRect">
            <a:avLst/>
          </a:prstGeom>
          <a:blipFill dpi="0" rotWithShape="1">
            <a:blip r:embed="rId4"/>
            <a:srcRect l="24585" t="3570" r="5409" b="43602"/>
            <a:stretch>
              <a:fillRect/>
            </a:stretch>
          </a:blipFill>
          <a:ln w="762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AU"/>
          </a:p>
        </p:txBody>
      </p:sp>
    </p:spTree>
    <p:extLst>
      <p:ext uri="{BB962C8B-B14F-4D97-AF65-F5344CB8AC3E}">
        <p14:creationId xmlns:p14="http://schemas.microsoft.com/office/powerpoint/2010/main" val="17864091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E331E-A399-3AD3-D577-4079DB67E11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4308004-B48D-C902-8AAD-DCA911DA40C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35000"/>
                    </a14:imgEffect>
                  </a14:imgLayer>
                </a14:imgProps>
              </a:ext>
            </a:extLst>
          </a:blip>
          <a:srcRect l="19315" t="820" r="6747" b="28338"/>
          <a:stretch>
            <a:fillRect/>
          </a:stretch>
        </p:blipFill>
        <p:spPr>
          <a:xfrm>
            <a:off x="0" y="0"/>
            <a:ext cx="12192000" cy="6858000"/>
          </a:xfrm>
          <a:prstGeom prst="rect">
            <a:avLst/>
          </a:prstGeom>
        </p:spPr>
      </p:pic>
      <p:sp>
        <p:nvSpPr>
          <p:cNvPr id="6" name="Rectangle: Rounded Corners 5">
            <a:extLst>
              <a:ext uri="{FF2B5EF4-FFF2-40B4-BE49-F238E27FC236}">
                <a16:creationId xmlns:a16="http://schemas.microsoft.com/office/drawing/2014/main" id="{46F86598-3287-38B8-E739-CC0397CEC40B}"/>
              </a:ext>
            </a:extLst>
          </p:cNvPr>
          <p:cNvSpPr/>
          <p:nvPr/>
        </p:nvSpPr>
        <p:spPr>
          <a:xfrm>
            <a:off x="640080" y="927514"/>
            <a:ext cx="10911840" cy="5002972"/>
          </a:xfrm>
          <a:prstGeom prst="roundRect">
            <a:avLst/>
          </a:prstGeom>
          <a:blipFill dpi="0" rotWithShape="1">
            <a:blip r:embed="rId4"/>
            <a:srcRect l="24585" t="3570" r="5409" b="43602"/>
            <a:stretch>
              <a:fillRect/>
            </a:stretch>
          </a:blipFill>
          <a:ln w="762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AU"/>
          </a:p>
        </p:txBody>
      </p:sp>
    </p:spTree>
    <p:extLst>
      <p:ext uri="{BB962C8B-B14F-4D97-AF65-F5344CB8AC3E}">
        <p14:creationId xmlns:p14="http://schemas.microsoft.com/office/powerpoint/2010/main" val="37140578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aggai Summary — Overview, Themes &amp; Key Passages | ClearBible.ai">
            <a:extLst>
              <a:ext uri="{FF2B5EF4-FFF2-40B4-BE49-F238E27FC236}">
                <a16:creationId xmlns:a16="http://schemas.microsoft.com/office/drawing/2014/main" id="{F60BE13E-AEBA-566E-C47A-57B55A278702}"/>
              </a:ext>
            </a:extLst>
          </p:cNvPr>
          <p:cNvPicPr>
            <a:picLocks noChangeAspect="1"/>
          </p:cNvPicPr>
          <p:nvPr/>
        </p:nvPicPr>
        <p:blipFill>
          <a:blip r:embed="rId3">
            <a:alphaModFix amt="70000"/>
          </a:blip>
          <a:stretch>
            <a:fillRect/>
          </a:stretch>
        </p:blipFill>
        <p:spPr>
          <a:xfrm>
            <a:off x="-28362" y="0"/>
            <a:ext cx="12291482" cy="6860362"/>
          </a:xfrm>
          <a:prstGeom prst="rect">
            <a:avLst/>
          </a:prstGeom>
        </p:spPr>
      </p:pic>
      <p:sp>
        <p:nvSpPr>
          <p:cNvPr id="2" name="Title 1">
            <a:extLst>
              <a:ext uri="{FF2B5EF4-FFF2-40B4-BE49-F238E27FC236}">
                <a16:creationId xmlns:a16="http://schemas.microsoft.com/office/drawing/2014/main" id="{18614AC9-B0E8-8AD0-57D5-2BF8C87E8193}"/>
              </a:ext>
            </a:extLst>
          </p:cNvPr>
          <p:cNvSpPr>
            <a:spLocks noGrp="1"/>
          </p:cNvSpPr>
          <p:nvPr>
            <p:ph type="title"/>
          </p:nvPr>
        </p:nvSpPr>
        <p:spPr>
          <a:xfrm>
            <a:off x="838200" y="294005"/>
            <a:ext cx="10515600" cy="1325563"/>
          </a:xfrm>
        </p:spPr>
        <p:txBody>
          <a:bodyPr>
            <a:normAutofit fontScale="90000"/>
          </a:bodyPr>
          <a:lstStyle/>
          <a:p>
            <a:pPr algn="ctr"/>
            <a:r>
              <a:rPr lang="en-AU" sz="6000" b="1" dirty="0"/>
              <a:t>Practical Application:</a:t>
            </a:r>
            <a:br>
              <a:rPr lang="en-AU" dirty="0"/>
            </a:br>
            <a:endParaRPr lang="en-AU" dirty="0"/>
          </a:p>
        </p:txBody>
      </p:sp>
      <p:sp>
        <p:nvSpPr>
          <p:cNvPr id="7" name="Rectangle 6">
            <a:extLst>
              <a:ext uri="{FF2B5EF4-FFF2-40B4-BE49-F238E27FC236}">
                <a16:creationId xmlns:a16="http://schemas.microsoft.com/office/drawing/2014/main" id="{ED239FA6-593B-5271-E291-2946F7CF167C}"/>
              </a:ext>
            </a:extLst>
          </p:cNvPr>
          <p:cNvSpPr/>
          <p:nvPr/>
        </p:nvSpPr>
        <p:spPr>
          <a:xfrm>
            <a:off x="375920" y="1239520"/>
            <a:ext cx="11440160" cy="5253355"/>
          </a:xfrm>
          <a:prstGeom prst="rect">
            <a:avLst/>
          </a:prstGeom>
          <a:solidFill>
            <a:srgbClr val="FFFFFF">
              <a:alpha val="80000"/>
            </a:srgb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AU"/>
          </a:p>
        </p:txBody>
      </p:sp>
      <p:sp>
        <p:nvSpPr>
          <p:cNvPr id="3" name="Content Placeholder 2">
            <a:extLst>
              <a:ext uri="{FF2B5EF4-FFF2-40B4-BE49-F238E27FC236}">
                <a16:creationId xmlns:a16="http://schemas.microsoft.com/office/drawing/2014/main" id="{5C2305C1-0C28-299E-E1D3-4FFEE0F929C5}"/>
              </a:ext>
            </a:extLst>
          </p:cNvPr>
          <p:cNvSpPr>
            <a:spLocks noGrp="1"/>
          </p:cNvSpPr>
          <p:nvPr>
            <p:ph sz="half" idx="1"/>
          </p:nvPr>
        </p:nvSpPr>
        <p:spPr>
          <a:xfrm>
            <a:off x="375920" y="1520825"/>
            <a:ext cx="6299200" cy="4828858"/>
          </a:xfrm>
        </p:spPr>
        <p:txBody>
          <a:bodyPr>
            <a:noAutofit/>
          </a:bodyPr>
          <a:lstStyle/>
          <a:p>
            <a:pPr>
              <a:lnSpc>
                <a:spcPct val="100000"/>
              </a:lnSpc>
            </a:pPr>
            <a:r>
              <a:rPr lang="en-AU" sz="2400" u="sng" dirty="0">
                <a:hlinkClick r:id="rId4"/>
              </a:rPr>
              <a:t>Haggai 1:4</a:t>
            </a:r>
            <a:r>
              <a:rPr lang="en-AU" sz="2400" dirty="0"/>
              <a:t>,</a:t>
            </a:r>
            <a:r>
              <a:rPr lang="en-AU" sz="2400" b="1" dirty="0">
                <a:solidFill>
                  <a:prstClr val="black"/>
                </a:solidFill>
                <a:hlinkClick r:id="rId5"/>
              </a:rPr>
              <a:t> </a:t>
            </a:r>
            <a:r>
              <a:rPr lang="en-AU" sz="2400" b="1" dirty="0">
                <a:solidFill>
                  <a:prstClr val="black"/>
                </a:solidFill>
              </a:rPr>
              <a:t>“Why are you living in luxurious houses while my house lies in ruins?”</a:t>
            </a:r>
            <a:br>
              <a:rPr lang="en-AU" sz="2400" dirty="0"/>
            </a:br>
            <a:endParaRPr lang="en-AU" sz="2400" dirty="0"/>
          </a:p>
          <a:p>
            <a:pPr>
              <a:lnSpc>
                <a:spcPct val="100000"/>
              </a:lnSpc>
            </a:pPr>
            <a:r>
              <a:rPr lang="en-AU" sz="2400" u="sng" dirty="0">
                <a:hlinkClick r:id="rId6"/>
              </a:rPr>
              <a:t>Haggai 1:5-6</a:t>
            </a:r>
            <a:r>
              <a:rPr lang="en-AU" sz="2400" dirty="0"/>
              <a:t>, "Now this is what the LORD Almighty says: </a:t>
            </a:r>
            <a:r>
              <a:rPr lang="en-AU" sz="2400" b="1" dirty="0"/>
              <a:t>'Give careful thought to your ways.</a:t>
            </a:r>
            <a:r>
              <a:rPr lang="en-AU" sz="2400" dirty="0"/>
              <a:t> You have planted much but have harvested little. You eat, but never have enough. You drink, but never have your fill. You put on clothes, but are not warm. You earn wages, only to put them in a purse with holes in it.’”</a:t>
            </a:r>
          </a:p>
        </p:txBody>
      </p:sp>
      <p:sp>
        <p:nvSpPr>
          <p:cNvPr id="4" name="Content Placeholder 3">
            <a:extLst>
              <a:ext uri="{FF2B5EF4-FFF2-40B4-BE49-F238E27FC236}">
                <a16:creationId xmlns:a16="http://schemas.microsoft.com/office/drawing/2014/main" id="{96F3B9CA-F892-6671-8633-870EAB492707}"/>
              </a:ext>
            </a:extLst>
          </p:cNvPr>
          <p:cNvSpPr>
            <a:spLocks noGrp="1"/>
          </p:cNvSpPr>
          <p:nvPr>
            <p:ph sz="half" idx="2"/>
          </p:nvPr>
        </p:nvSpPr>
        <p:spPr>
          <a:xfrm>
            <a:off x="6769100" y="1463198"/>
            <a:ext cx="5039360" cy="3931603"/>
          </a:xfrm>
        </p:spPr>
        <p:txBody>
          <a:bodyPr>
            <a:normAutofit fontScale="32500" lnSpcReduction="20000"/>
          </a:bodyPr>
          <a:lstStyle/>
          <a:p>
            <a:pPr marL="263525" indent="0">
              <a:spcAft>
                <a:spcPts val="600"/>
              </a:spcAft>
              <a:buNone/>
              <a:tabLst>
                <a:tab pos="182563" algn="l"/>
              </a:tabLst>
            </a:pPr>
            <a:r>
              <a:rPr lang="en-AU" sz="7400" b="1" dirty="0"/>
              <a:t>The Book of Haggai draws attention to common problems most us face even today. Haggai asks us:</a:t>
            </a:r>
          </a:p>
          <a:p>
            <a:pPr marL="720725" indent="-355600" defTabSz="1076325">
              <a:lnSpc>
                <a:spcPct val="100000"/>
              </a:lnSpc>
            </a:pPr>
            <a:r>
              <a:rPr lang="en-AU" sz="7400" dirty="0"/>
              <a:t>To examine our priorities and discern whether we are more interested in our own pleasures than serving God; </a:t>
            </a:r>
          </a:p>
          <a:p>
            <a:pPr marL="720725" indent="-355600" defTabSz="1076325">
              <a:lnSpc>
                <a:spcPct val="100000"/>
              </a:lnSpc>
            </a:pPr>
            <a:r>
              <a:rPr lang="en-AU" sz="7400" dirty="0"/>
              <a:t>To reject a defeatist attitude when we run into opposition or discouraging circumstances; </a:t>
            </a:r>
          </a:p>
          <a:p>
            <a:endParaRPr lang="en-AU" dirty="0"/>
          </a:p>
        </p:txBody>
      </p:sp>
    </p:spTree>
    <p:extLst>
      <p:ext uri="{BB962C8B-B14F-4D97-AF65-F5344CB8AC3E}">
        <p14:creationId xmlns:p14="http://schemas.microsoft.com/office/powerpoint/2010/main" val="1577593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9D942-18BD-05FD-0101-32A0E594490C}"/>
            </a:ext>
          </a:extLst>
        </p:cNvPr>
        <p:cNvGrpSpPr/>
        <p:nvPr/>
      </p:nvGrpSpPr>
      <p:grpSpPr>
        <a:xfrm>
          <a:off x="0" y="0"/>
          <a:ext cx="0" cy="0"/>
          <a:chOff x="0" y="0"/>
          <a:chExt cx="0" cy="0"/>
        </a:xfrm>
      </p:grpSpPr>
      <p:pic>
        <p:nvPicPr>
          <p:cNvPr id="6" name="Picture 5" descr="Haggai Summary — Overview, Themes &amp; Key Passages | ClearBible.ai">
            <a:extLst>
              <a:ext uri="{FF2B5EF4-FFF2-40B4-BE49-F238E27FC236}">
                <a16:creationId xmlns:a16="http://schemas.microsoft.com/office/drawing/2014/main" id="{9E7624F3-29D2-86E8-94C5-8315B99C6DD0}"/>
              </a:ext>
            </a:extLst>
          </p:cNvPr>
          <p:cNvPicPr>
            <a:picLocks noChangeAspect="1"/>
          </p:cNvPicPr>
          <p:nvPr/>
        </p:nvPicPr>
        <p:blipFill>
          <a:blip r:embed="rId3">
            <a:alphaModFix amt="70000"/>
          </a:blip>
          <a:stretch>
            <a:fillRect/>
          </a:stretch>
        </p:blipFill>
        <p:spPr>
          <a:xfrm>
            <a:off x="-28362" y="0"/>
            <a:ext cx="12291482" cy="6860362"/>
          </a:xfrm>
          <a:prstGeom prst="rect">
            <a:avLst/>
          </a:prstGeom>
        </p:spPr>
      </p:pic>
      <p:sp>
        <p:nvSpPr>
          <p:cNvPr id="8" name="Rectangle 7">
            <a:extLst>
              <a:ext uri="{FF2B5EF4-FFF2-40B4-BE49-F238E27FC236}">
                <a16:creationId xmlns:a16="http://schemas.microsoft.com/office/drawing/2014/main" id="{533EB5BA-F6B4-B4BE-D74A-5ABDEA87D204}"/>
              </a:ext>
            </a:extLst>
          </p:cNvPr>
          <p:cNvSpPr/>
          <p:nvPr/>
        </p:nvSpPr>
        <p:spPr>
          <a:xfrm>
            <a:off x="375920" y="1158240"/>
            <a:ext cx="11440160" cy="5334635"/>
          </a:xfrm>
          <a:prstGeom prst="rect">
            <a:avLst/>
          </a:prstGeom>
          <a:solidFill>
            <a:srgbClr val="FFFFFF">
              <a:alpha val="80000"/>
            </a:srgb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AU"/>
          </a:p>
        </p:txBody>
      </p:sp>
      <p:sp>
        <p:nvSpPr>
          <p:cNvPr id="3" name="Content Placeholder 2">
            <a:extLst>
              <a:ext uri="{FF2B5EF4-FFF2-40B4-BE49-F238E27FC236}">
                <a16:creationId xmlns:a16="http://schemas.microsoft.com/office/drawing/2014/main" id="{6B9A162D-0AC1-6F6B-6E58-3E117BFA704B}"/>
              </a:ext>
            </a:extLst>
          </p:cNvPr>
          <p:cNvSpPr>
            <a:spLocks noGrp="1"/>
          </p:cNvSpPr>
          <p:nvPr>
            <p:ph sz="half" idx="1"/>
          </p:nvPr>
        </p:nvSpPr>
        <p:spPr>
          <a:xfrm>
            <a:off x="355600" y="1290320"/>
            <a:ext cx="6898640" cy="5629275"/>
          </a:xfrm>
        </p:spPr>
        <p:txBody>
          <a:bodyPr>
            <a:noAutofit/>
          </a:bodyPr>
          <a:lstStyle/>
          <a:p>
            <a:pPr>
              <a:lnSpc>
                <a:spcPct val="100000"/>
              </a:lnSpc>
            </a:pPr>
            <a:r>
              <a:rPr lang="en-AU" sz="1900" u="sng" dirty="0">
                <a:hlinkClick r:id="rId4"/>
              </a:rPr>
              <a:t>Haggai 2:</a:t>
            </a:r>
            <a:r>
              <a:rPr lang="en-AU" sz="1900" b="1" dirty="0">
                <a:hlinkClick r:id="rId5"/>
              </a:rPr>
              <a:t>12-13 </a:t>
            </a:r>
            <a:r>
              <a:rPr lang="en-AU" sz="1900" dirty="0"/>
              <a:t>‘If one of you is carrying some meat from a holy sacrifice in his robes and his robe happens to brush against some bread or stew, wine or olive oil, or any other kind of food, will it also become holy?’” The priests replied, “No.”</a:t>
            </a:r>
            <a:r>
              <a:rPr lang="en-AU" sz="1900" b="1" dirty="0">
                <a:hlinkClick r:id="rId6"/>
              </a:rPr>
              <a:t>13 </a:t>
            </a:r>
            <a:r>
              <a:rPr lang="en-AU" sz="1900" dirty="0"/>
              <a:t>Then Haggai asked, “If someone becomes ceremonially unclean by touching a dead person and then touches any of these foods, will the food be defiled?” And the priests answered, “Yes.”</a:t>
            </a:r>
          </a:p>
          <a:p>
            <a:pPr>
              <a:lnSpc>
                <a:spcPct val="100000"/>
              </a:lnSpc>
            </a:pPr>
            <a:r>
              <a:rPr lang="en-AU" sz="1900" u="sng" dirty="0">
                <a:hlinkClick r:id="rId7"/>
              </a:rPr>
              <a:t>Haggai 2:9</a:t>
            </a:r>
            <a:r>
              <a:rPr lang="en-AU" sz="1900" dirty="0"/>
              <a:t>, "'The glory of this present house will be greater than the glory of the former house,' says the LORD Almighty. 'And in this place I will grant peace,' declares the LORD Almighty.“</a:t>
            </a:r>
          </a:p>
          <a:p>
            <a:pPr>
              <a:lnSpc>
                <a:spcPct val="100000"/>
              </a:lnSpc>
            </a:pPr>
            <a:r>
              <a:rPr lang="en-AU" sz="1900" u="sng" dirty="0">
                <a:hlinkClick r:id="rId7"/>
              </a:rPr>
              <a:t>Haggai 2</a:t>
            </a:r>
            <a:r>
              <a:rPr lang="en-AU" sz="1900" u="sng" dirty="0"/>
              <a:t>:</a:t>
            </a:r>
            <a:r>
              <a:rPr lang="en-AU" sz="1900" b="1" dirty="0">
                <a:hlinkClick r:id="rId8"/>
              </a:rPr>
              <a:t>23 </a:t>
            </a:r>
            <a:r>
              <a:rPr lang="en-AU" sz="1900" dirty="0"/>
              <a:t>“But when this happens, says the LORD of Heaven’s Armies, I will honour you, Zerubbabel son of Shealtiel, my servant. I will make you like a signet ring on my finger, says the LORD, for I have chosen you. I, the LORD of Heaven’s Armies, have spoken!”</a:t>
            </a:r>
          </a:p>
        </p:txBody>
      </p:sp>
      <p:sp>
        <p:nvSpPr>
          <p:cNvPr id="4" name="Content Placeholder 3">
            <a:extLst>
              <a:ext uri="{FF2B5EF4-FFF2-40B4-BE49-F238E27FC236}">
                <a16:creationId xmlns:a16="http://schemas.microsoft.com/office/drawing/2014/main" id="{8F980CFD-9D45-9E40-11B5-A7F2726B42D0}"/>
              </a:ext>
            </a:extLst>
          </p:cNvPr>
          <p:cNvSpPr>
            <a:spLocks noGrp="1"/>
          </p:cNvSpPr>
          <p:nvPr>
            <p:ph sz="half" idx="2"/>
          </p:nvPr>
        </p:nvSpPr>
        <p:spPr>
          <a:xfrm>
            <a:off x="6573520" y="1432560"/>
            <a:ext cx="5164242" cy="5984240"/>
          </a:xfrm>
        </p:spPr>
        <p:txBody>
          <a:bodyPr>
            <a:normAutofit fontScale="25000" lnSpcReduction="20000"/>
          </a:bodyPr>
          <a:lstStyle/>
          <a:p>
            <a:pPr marL="720725" indent="0">
              <a:buNone/>
            </a:pPr>
            <a:r>
              <a:rPr lang="en-AU" sz="8000" b="1" dirty="0"/>
              <a:t>The Book of Haggai draws attention to common problems most people face even today. Haggai asks us:</a:t>
            </a:r>
          </a:p>
          <a:p>
            <a:pPr marL="985838" indent="-265113">
              <a:lnSpc>
                <a:spcPct val="150000"/>
              </a:lnSpc>
              <a:tabLst>
                <a:tab pos="720725" algn="l"/>
              </a:tabLst>
            </a:pPr>
            <a:r>
              <a:rPr lang="en-AU" sz="8000" dirty="0"/>
              <a:t>To confess our failures and seek to live pure lives before God; </a:t>
            </a:r>
          </a:p>
          <a:p>
            <a:pPr marL="985838" indent="-265113">
              <a:lnSpc>
                <a:spcPct val="150000"/>
              </a:lnSpc>
              <a:tabLst>
                <a:tab pos="720725" algn="l"/>
              </a:tabLst>
            </a:pPr>
            <a:r>
              <a:rPr lang="en-AU" sz="8000" dirty="0"/>
              <a:t>To act courageously for God because we have the assurance that He is with us always and is in full control of our circumstances; </a:t>
            </a:r>
          </a:p>
          <a:p>
            <a:pPr marL="985838" indent="-265113">
              <a:lnSpc>
                <a:spcPct val="150000"/>
              </a:lnSpc>
              <a:tabLst>
                <a:tab pos="720725" algn="l"/>
              </a:tabLst>
            </a:pPr>
            <a:r>
              <a:rPr lang="en-AU" sz="8000" dirty="0"/>
              <a:t>To rest secure in God’s hands knowing that He will abundantly bless us as we faithfully serve Him.</a:t>
            </a:r>
          </a:p>
          <a:p>
            <a:endParaRPr lang="en-AU" dirty="0"/>
          </a:p>
        </p:txBody>
      </p:sp>
      <p:sp>
        <p:nvSpPr>
          <p:cNvPr id="11" name="Title 1">
            <a:extLst>
              <a:ext uri="{FF2B5EF4-FFF2-40B4-BE49-F238E27FC236}">
                <a16:creationId xmlns:a16="http://schemas.microsoft.com/office/drawing/2014/main" id="{459A1C00-536A-2087-632F-E8C7387CF3F6}"/>
              </a:ext>
            </a:extLst>
          </p:cNvPr>
          <p:cNvSpPr>
            <a:spLocks noGrp="1"/>
          </p:cNvSpPr>
          <p:nvPr>
            <p:ph type="title"/>
          </p:nvPr>
        </p:nvSpPr>
        <p:spPr>
          <a:xfrm>
            <a:off x="838200" y="121921"/>
            <a:ext cx="10515600" cy="1036320"/>
          </a:xfrm>
        </p:spPr>
        <p:txBody>
          <a:bodyPr>
            <a:normAutofit/>
          </a:bodyPr>
          <a:lstStyle/>
          <a:p>
            <a:pPr algn="ctr"/>
            <a:r>
              <a:rPr lang="en-AU" sz="5400" b="1" dirty="0"/>
              <a:t>Practical Application:</a:t>
            </a:r>
            <a:endParaRPr lang="en-AU" sz="5400" dirty="0"/>
          </a:p>
        </p:txBody>
      </p:sp>
    </p:spTree>
    <p:extLst>
      <p:ext uri="{BB962C8B-B14F-4D97-AF65-F5344CB8AC3E}">
        <p14:creationId xmlns:p14="http://schemas.microsoft.com/office/powerpoint/2010/main" val="2891206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28ED1-2222-56FC-A576-7F6F7188A887}"/>
              </a:ext>
            </a:extLst>
          </p:cNvPr>
          <p:cNvSpPr>
            <a:spLocks noGrp="1"/>
          </p:cNvSpPr>
          <p:nvPr>
            <p:ph type="title"/>
          </p:nvPr>
        </p:nvSpPr>
        <p:spPr/>
        <p:txBody>
          <a:bodyPr>
            <a:normAutofit fontScale="90000"/>
          </a:bodyPr>
          <a:lstStyle/>
          <a:p>
            <a:r>
              <a:rPr lang="en-AU" sz="6700" dirty="0">
                <a:latin typeface="Aharoni" panose="020F0502020204030204" pitchFamily="2" charset="-79"/>
                <a:cs typeface="Aharoni" panose="020F0502020204030204" pitchFamily="2" charset="-79"/>
              </a:rPr>
              <a:t>From This Day On:</a:t>
            </a:r>
            <a:br>
              <a:rPr lang="en-AU" sz="6000" dirty="0"/>
            </a:br>
            <a:r>
              <a:rPr lang="en-AU" sz="3600" dirty="0"/>
              <a:t>Grace, Growth &amp; Restoration (Haggai 1&amp;2)</a:t>
            </a:r>
          </a:p>
        </p:txBody>
      </p:sp>
      <p:sp>
        <p:nvSpPr>
          <p:cNvPr id="3" name="Content Placeholder 2">
            <a:extLst>
              <a:ext uri="{FF2B5EF4-FFF2-40B4-BE49-F238E27FC236}">
                <a16:creationId xmlns:a16="http://schemas.microsoft.com/office/drawing/2014/main" id="{601362EF-077A-E82F-9404-4F2D2F3A0CA4}"/>
              </a:ext>
            </a:extLst>
          </p:cNvPr>
          <p:cNvSpPr>
            <a:spLocks noGrp="1"/>
          </p:cNvSpPr>
          <p:nvPr>
            <p:ph sz="half" idx="1"/>
          </p:nvPr>
        </p:nvSpPr>
        <p:spPr>
          <a:xfrm>
            <a:off x="426720" y="2343785"/>
            <a:ext cx="3459480" cy="4351338"/>
          </a:xfrm>
        </p:spPr>
        <p:txBody>
          <a:bodyPr>
            <a:noAutofit/>
          </a:bodyPr>
          <a:lstStyle/>
          <a:p>
            <a:pPr marL="0" indent="0">
              <a:buNone/>
            </a:pPr>
            <a:r>
              <a:rPr lang="en-AU" sz="2000" dirty="0">
                <a:latin typeface="Aharoni" panose="020F0502020204030204" pitchFamily="2" charset="-79"/>
                <a:cs typeface="Aharoni" panose="020F0502020204030204" pitchFamily="2" charset="-79"/>
              </a:rPr>
              <a:t>From This Day On:</a:t>
            </a:r>
            <a:br>
              <a:rPr lang="en-AU" sz="1600" dirty="0"/>
            </a:br>
            <a:endParaRPr lang="en-AU" sz="1900" dirty="0"/>
          </a:p>
        </p:txBody>
      </p:sp>
      <p:sp>
        <p:nvSpPr>
          <p:cNvPr id="4" name="Content Placeholder 3">
            <a:extLst>
              <a:ext uri="{FF2B5EF4-FFF2-40B4-BE49-F238E27FC236}">
                <a16:creationId xmlns:a16="http://schemas.microsoft.com/office/drawing/2014/main" id="{78102995-75D7-F1F9-9C91-476561C639A4}"/>
              </a:ext>
            </a:extLst>
          </p:cNvPr>
          <p:cNvSpPr>
            <a:spLocks noGrp="1"/>
          </p:cNvSpPr>
          <p:nvPr>
            <p:ph sz="half" idx="2"/>
          </p:nvPr>
        </p:nvSpPr>
        <p:spPr>
          <a:xfrm>
            <a:off x="4526280" y="2153602"/>
            <a:ext cx="7010400" cy="4351338"/>
          </a:xfrm>
        </p:spPr>
        <p:txBody>
          <a:bodyPr>
            <a:normAutofit fontScale="25000" lnSpcReduction="20000"/>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7200" b="1" i="0" u="none" strike="noStrike" kern="1200" cap="none" spc="0" normalizeH="0" baseline="0" noProof="0" dirty="0">
                <a:ln>
                  <a:noFill/>
                </a:ln>
                <a:solidFill>
                  <a:prstClr val="black"/>
                </a:solidFill>
                <a:effectLst/>
                <a:uLnTx/>
                <a:uFillTx/>
                <a:latin typeface="Aptos" panose="02110004020202020204"/>
                <a:ea typeface="+mn-ea"/>
                <a:cs typeface="+mn-cs"/>
              </a:rPr>
              <a:t>Haggai 1</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7200" b="1" i="0" u="none" strike="noStrike" kern="1200" cap="none" spc="0" normalizeH="0" baseline="0" noProof="0" dirty="0">
                <a:ln>
                  <a:noFill/>
                </a:ln>
                <a:solidFill>
                  <a:prstClr val="black"/>
                </a:solidFill>
                <a:effectLst/>
                <a:uLnTx/>
                <a:uFillTx/>
                <a:latin typeface="Aptos" panose="02110004020202020204"/>
                <a:ea typeface="+mn-ea"/>
                <a:cs typeface="+mn-cs"/>
                <a:hlinkClick r:id="rId2"/>
              </a:rPr>
              <a:t>1 </a:t>
            </a:r>
            <a:r>
              <a:rPr kumimoji="0" lang="en-AU" sz="7200" b="0" i="0" u="none" strike="noStrike" kern="1200" cap="none" spc="0" normalizeH="0" baseline="0" noProof="0" dirty="0">
                <a:ln>
                  <a:noFill/>
                </a:ln>
                <a:solidFill>
                  <a:prstClr val="black"/>
                </a:solidFill>
                <a:effectLst/>
                <a:uLnTx/>
                <a:uFillTx/>
                <a:latin typeface="Aptos" panose="02110004020202020204"/>
                <a:ea typeface="+mn-ea"/>
                <a:cs typeface="+mn-cs"/>
              </a:rPr>
              <a:t>On August 29 of the second year of King Darius’s reign, the LORD gave a message through the prophet Haggai to Zerubbabel son of Shealtiel, governor of Judah, and to Joshua son of Jehozadak, the high priest.</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7200" b="1" i="0" u="none" strike="noStrike" kern="1200" cap="none" spc="0" normalizeH="0" baseline="0" noProof="0" dirty="0">
                <a:ln>
                  <a:noFill/>
                </a:ln>
                <a:solidFill>
                  <a:prstClr val="black"/>
                </a:solidFill>
                <a:effectLst/>
                <a:uLnTx/>
                <a:uFillTx/>
                <a:latin typeface="Aptos" panose="02110004020202020204"/>
                <a:ea typeface="+mn-ea"/>
                <a:cs typeface="+mn-cs"/>
                <a:hlinkClick r:id="rId3"/>
              </a:rPr>
              <a:t>2 </a:t>
            </a:r>
            <a:r>
              <a:rPr kumimoji="0" lang="en-AU" sz="7200" b="0" i="0" u="none" strike="noStrike" kern="1200" cap="none" spc="0" normalizeH="0" baseline="0" noProof="0" dirty="0">
                <a:ln>
                  <a:noFill/>
                </a:ln>
                <a:solidFill>
                  <a:prstClr val="black"/>
                </a:solidFill>
                <a:effectLst/>
                <a:uLnTx/>
                <a:uFillTx/>
                <a:latin typeface="Aptos" panose="02110004020202020204"/>
                <a:ea typeface="+mn-ea"/>
                <a:cs typeface="+mn-cs"/>
              </a:rPr>
              <a:t>“This is what the LORD of Heaven’s Armies says: The people are saying, ‘The time has not yet come to rebuild the house of the LORD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7200" b="1" i="0" u="none" strike="noStrike" kern="1200" cap="none" spc="0" normalizeH="0" baseline="0" noProof="0" dirty="0">
                <a:ln>
                  <a:noFill/>
                </a:ln>
                <a:solidFill>
                  <a:prstClr val="black"/>
                </a:solidFill>
                <a:effectLst/>
                <a:uLnTx/>
                <a:uFillTx/>
                <a:latin typeface="Aptos" panose="02110004020202020204"/>
                <a:ea typeface="+mn-ea"/>
                <a:cs typeface="+mn-cs"/>
                <a:hlinkClick r:id="rId4"/>
              </a:rPr>
              <a:t>3 </a:t>
            </a:r>
            <a:r>
              <a:rPr kumimoji="0" lang="en-AU" sz="7200" b="0" i="0" u="none" strike="noStrike" kern="1200" cap="none" spc="0" normalizeH="0" baseline="0" noProof="0" dirty="0">
                <a:ln>
                  <a:noFill/>
                </a:ln>
                <a:solidFill>
                  <a:prstClr val="black"/>
                </a:solidFill>
                <a:effectLst/>
                <a:uLnTx/>
                <a:uFillTx/>
                <a:latin typeface="Aptos" panose="02110004020202020204"/>
                <a:ea typeface="+mn-ea"/>
                <a:cs typeface="+mn-cs"/>
              </a:rPr>
              <a:t>Then the LORD sent this message through the prophet Haggai:</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7200" b="1" i="0" u="none" strike="noStrike" kern="1200" cap="none" spc="0" normalizeH="0" baseline="0" noProof="0" dirty="0">
                <a:ln>
                  <a:noFill/>
                </a:ln>
                <a:solidFill>
                  <a:prstClr val="black"/>
                </a:solidFill>
                <a:effectLst/>
                <a:uLnTx/>
                <a:uFillTx/>
                <a:latin typeface="Aptos" panose="02110004020202020204"/>
                <a:ea typeface="+mn-ea"/>
                <a:cs typeface="+mn-cs"/>
                <a:hlinkClick r:id="rId5"/>
              </a:rPr>
              <a:t>4 </a:t>
            </a:r>
            <a:r>
              <a:rPr kumimoji="0" lang="en-AU" sz="7200" b="0" i="0" u="none" strike="noStrike" kern="1200" cap="none" spc="0" normalizeH="0" baseline="0" noProof="0" dirty="0">
                <a:ln>
                  <a:noFill/>
                </a:ln>
                <a:solidFill>
                  <a:prstClr val="black"/>
                </a:solidFill>
                <a:effectLst/>
                <a:uLnTx/>
                <a:uFillTx/>
                <a:latin typeface="Aptos" panose="02110004020202020204"/>
                <a:ea typeface="+mn-ea"/>
                <a:cs typeface="+mn-cs"/>
              </a:rPr>
              <a:t>“Why are you living in luxurious houses while my house lies in ruins?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7200" b="1" i="0" u="none" strike="noStrike" kern="1200" cap="none" spc="0" normalizeH="0" baseline="0" noProof="0" dirty="0">
                <a:ln>
                  <a:noFill/>
                </a:ln>
                <a:solidFill>
                  <a:prstClr val="black"/>
                </a:solidFill>
                <a:effectLst/>
                <a:uLnTx/>
                <a:uFillTx/>
                <a:latin typeface="Aptos" panose="02110004020202020204"/>
                <a:ea typeface="+mn-ea"/>
                <a:cs typeface="+mn-cs"/>
                <a:hlinkClick r:id="rId6"/>
              </a:rPr>
              <a:t>5 </a:t>
            </a:r>
            <a:r>
              <a:rPr kumimoji="0" lang="en-AU" sz="7200" b="0" i="0" u="none" strike="noStrike" kern="1200" cap="none" spc="0" normalizeH="0" baseline="0" noProof="0" dirty="0">
                <a:ln>
                  <a:noFill/>
                </a:ln>
                <a:solidFill>
                  <a:prstClr val="black"/>
                </a:solidFill>
                <a:effectLst/>
                <a:uLnTx/>
                <a:uFillTx/>
                <a:latin typeface="Aptos" panose="02110004020202020204"/>
                <a:ea typeface="+mn-ea"/>
                <a:cs typeface="+mn-cs"/>
              </a:rPr>
              <a:t>This is what the LORD of Heaven’s Armies says: Look at what’s happening to you!</a:t>
            </a:r>
          </a:p>
          <a:p>
            <a:endParaRPr lang="en-AU" dirty="0"/>
          </a:p>
        </p:txBody>
      </p:sp>
    </p:spTree>
    <p:extLst>
      <p:ext uri="{BB962C8B-B14F-4D97-AF65-F5344CB8AC3E}">
        <p14:creationId xmlns:p14="http://schemas.microsoft.com/office/powerpoint/2010/main" val="192122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8B7602C-21A6-0AA4-2B0B-B38A167C2269}"/>
              </a:ext>
            </a:extLst>
          </p:cNvPr>
          <p:cNvSpPr txBox="1"/>
          <p:nvPr/>
        </p:nvSpPr>
        <p:spPr>
          <a:xfrm>
            <a:off x="1850065" y="2151727"/>
            <a:ext cx="8835655" cy="2062103"/>
          </a:xfrm>
          <a:prstGeom prst="rect">
            <a:avLst/>
          </a:prstGeom>
          <a:noFill/>
        </p:spPr>
        <p:txBody>
          <a:bodyPr wrap="square">
            <a:spAutoFit/>
          </a:bodyPr>
          <a:lstStyle/>
          <a:p>
            <a:r>
              <a:rPr lang="en-AU" sz="3200" b="1" i="0" dirty="0">
                <a:solidFill>
                  <a:schemeClr val="tx1"/>
                </a:solidFill>
                <a:effectLst/>
                <a:latin typeface="+mn-lt"/>
              </a:rPr>
              <a:t>Matthew 6:33</a:t>
            </a:r>
          </a:p>
          <a:p>
            <a:r>
              <a:rPr lang="en-AU" sz="3200" dirty="0"/>
              <a:t>Seek the Kingdom of God above all else, and live righteously, and he will give you everything you need.</a:t>
            </a:r>
          </a:p>
        </p:txBody>
      </p:sp>
    </p:spTree>
    <p:extLst>
      <p:ext uri="{BB962C8B-B14F-4D97-AF65-F5344CB8AC3E}">
        <p14:creationId xmlns:p14="http://schemas.microsoft.com/office/powerpoint/2010/main" val="2163668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AB60E-2E82-6F69-1407-2E1DE6E1DF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743C93-BCAF-11FF-C864-0445569DA4C8}"/>
              </a:ext>
            </a:extLst>
          </p:cNvPr>
          <p:cNvSpPr>
            <a:spLocks noGrp="1"/>
          </p:cNvSpPr>
          <p:nvPr>
            <p:ph type="title"/>
          </p:nvPr>
        </p:nvSpPr>
        <p:spPr/>
        <p:txBody>
          <a:bodyPr>
            <a:normAutofit fontScale="90000"/>
          </a:bodyPr>
          <a:lstStyle/>
          <a:p>
            <a:r>
              <a:rPr lang="en-AU" sz="6700" dirty="0">
                <a:latin typeface="Aharoni" panose="020F0502020204030204" pitchFamily="2" charset="-79"/>
                <a:cs typeface="Aharoni" panose="020F0502020204030204" pitchFamily="2" charset="-79"/>
              </a:rPr>
              <a:t>From This Day On:</a:t>
            </a:r>
            <a:br>
              <a:rPr lang="en-AU" sz="6000" dirty="0"/>
            </a:br>
            <a:r>
              <a:rPr lang="en-AU" sz="3600" dirty="0"/>
              <a:t>Grace, Growth &amp; Restoration (Haggai 1&amp;2)</a:t>
            </a:r>
          </a:p>
        </p:txBody>
      </p:sp>
      <p:sp>
        <p:nvSpPr>
          <p:cNvPr id="3" name="Content Placeholder 2">
            <a:extLst>
              <a:ext uri="{FF2B5EF4-FFF2-40B4-BE49-F238E27FC236}">
                <a16:creationId xmlns:a16="http://schemas.microsoft.com/office/drawing/2014/main" id="{3FC03130-14E5-ED63-A4AE-69D7A5458872}"/>
              </a:ext>
            </a:extLst>
          </p:cNvPr>
          <p:cNvSpPr>
            <a:spLocks noGrp="1"/>
          </p:cNvSpPr>
          <p:nvPr>
            <p:ph sz="half" idx="1"/>
          </p:nvPr>
        </p:nvSpPr>
        <p:spPr>
          <a:xfrm>
            <a:off x="213360" y="2343785"/>
            <a:ext cx="3672840" cy="4351338"/>
          </a:xfrm>
        </p:spPr>
        <p:txBody>
          <a:bodyPr>
            <a:noAutofit/>
          </a:bodyPr>
          <a:lstStyle/>
          <a:p>
            <a:pPr marL="0" indent="0">
              <a:buNone/>
            </a:pPr>
            <a:r>
              <a:rPr lang="en-AU" sz="2000" dirty="0">
                <a:latin typeface="Aharoni" panose="020F0502020204030204" pitchFamily="2" charset="-79"/>
                <a:cs typeface="Aharoni" panose="020F0502020204030204" pitchFamily="2" charset="-79"/>
              </a:rPr>
              <a:t>From This Day On:</a:t>
            </a:r>
            <a:br>
              <a:rPr lang="en-AU" sz="1600" dirty="0"/>
            </a:br>
            <a:endParaRPr lang="en-AU" sz="1600" dirty="0"/>
          </a:p>
          <a:p>
            <a:pPr marL="457200" indent="-457200">
              <a:buFont typeface="+mj-lt"/>
              <a:buAutoNum type="arabicPeriod"/>
            </a:pPr>
            <a:r>
              <a:rPr lang="en-AU" sz="1900" dirty="0"/>
              <a:t>Make God your highest  priority.</a:t>
            </a:r>
          </a:p>
        </p:txBody>
      </p:sp>
      <p:sp>
        <p:nvSpPr>
          <p:cNvPr id="4" name="Content Placeholder 3">
            <a:extLst>
              <a:ext uri="{FF2B5EF4-FFF2-40B4-BE49-F238E27FC236}">
                <a16:creationId xmlns:a16="http://schemas.microsoft.com/office/drawing/2014/main" id="{815434E9-AD9E-C8D4-5422-740361923AA4}"/>
              </a:ext>
            </a:extLst>
          </p:cNvPr>
          <p:cNvSpPr>
            <a:spLocks noGrp="1"/>
          </p:cNvSpPr>
          <p:nvPr>
            <p:ph sz="half" idx="2"/>
          </p:nvPr>
        </p:nvSpPr>
        <p:spPr>
          <a:xfrm>
            <a:off x="4511040" y="2265997"/>
            <a:ext cx="7360920" cy="4506914"/>
          </a:xfrm>
        </p:spPr>
        <p:txBody>
          <a:bodyPr>
            <a:normAutofit fontScale="25000" lnSpcReduction="20000"/>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7200" b="1" i="0" u="none" strike="noStrike" kern="1200" cap="none" spc="0" normalizeH="0" baseline="0" noProof="0" dirty="0">
                <a:ln>
                  <a:noFill/>
                </a:ln>
                <a:solidFill>
                  <a:prstClr val="black"/>
                </a:solidFill>
                <a:effectLst/>
                <a:uLnTx/>
                <a:uFillTx/>
                <a:latin typeface="Aptos" panose="02110004020202020204"/>
                <a:ea typeface="+mn-ea"/>
                <a:cs typeface="+mn-cs"/>
              </a:rPr>
              <a:t>Haggai 1</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7200" b="1" i="0" u="none" strike="noStrike" kern="1200" cap="none" spc="0" normalizeH="0" baseline="0" noProof="0" dirty="0">
                <a:ln>
                  <a:noFill/>
                </a:ln>
                <a:solidFill>
                  <a:schemeClr val="bg1">
                    <a:lumMod val="50000"/>
                  </a:schemeClr>
                </a:solidFill>
                <a:effectLst/>
                <a:uLnTx/>
                <a:uFillTx/>
                <a:latin typeface="Aptos" panose="02110004020202020204"/>
                <a:ea typeface="+mn-ea"/>
                <a:cs typeface="+mn-cs"/>
                <a:hlinkClick r:id="rId2">
                  <a:extLst>
                    <a:ext uri="{A12FA001-AC4F-418D-AE19-62706E023703}">
                      <ahyp:hlinkClr xmlns:ahyp="http://schemas.microsoft.com/office/drawing/2018/hyperlinkcolor" val="tx"/>
                    </a:ext>
                  </a:extLst>
                </a:hlinkClick>
              </a:rPr>
              <a:t>1 </a:t>
            </a:r>
            <a:r>
              <a:rPr kumimoji="0" lang="en-AU" sz="7200" b="0" i="0" u="none" strike="noStrike" kern="1200" cap="none" spc="0" normalizeH="0" baseline="0" noProof="0" dirty="0">
                <a:ln>
                  <a:noFill/>
                </a:ln>
                <a:solidFill>
                  <a:schemeClr val="bg1">
                    <a:lumMod val="50000"/>
                  </a:schemeClr>
                </a:solidFill>
                <a:effectLst/>
                <a:uLnTx/>
                <a:uFillTx/>
                <a:latin typeface="Aptos" panose="02110004020202020204"/>
                <a:ea typeface="+mn-ea"/>
                <a:cs typeface="+mn-cs"/>
              </a:rPr>
              <a:t>On August 29 of the second year of King Darius’s reign, the LORD gave a message through the prophet Haggai to Zerubbabel son of Shealtiel, governor of Judah, and to Joshua son of Jehozadak, the high priest.</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7200" b="1" i="0" u="none" strike="noStrike" kern="1200" cap="none" spc="0" normalizeH="0" baseline="0" noProof="0" dirty="0">
                <a:ln>
                  <a:noFill/>
                </a:ln>
                <a:solidFill>
                  <a:schemeClr val="bg1">
                    <a:lumMod val="50000"/>
                  </a:schemeClr>
                </a:solidFill>
                <a:effectLst/>
                <a:uLnTx/>
                <a:uFillTx/>
                <a:latin typeface="Aptos" panose="02110004020202020204"/>
                <a:ea typeface="+mn-ea"/>
                <a:cs typeface="+mn-cs"/>
                <a:hlinkClick r:id="rId3">
                  <a:extLst>
                    <a:ext uri="{A12FA001-AC4F-418D-AE19-62706E023703}">
                      <ahyp:hlinkClr xmlns:ahyp="http://schemas.microsoft.com/office/drawing/2018/hyperlinkcolor" val="tx"/>
                    </a:ext>
                  </a:extLst>
                </a:hlinkClick>
              </a:rPr>
              <a:t>2 </a:t>
            </a:r>
            <a:r>
              <a:rPr kumimoji="0" lang="en-AU" sz="7200" b="0" i="0" u="none" strike="noStrike" kern="1200" cap="none" spc="0" normalizeH="0" baseline="0" noProof="0" dirty="0">
                <a:ln>
                  <a:noFill/>
                </a:ln>
                <a:solidFill>
                  <a:schemeClr val="bg1">
                    <a:lumMod val="50000"/>
                  </a:schemeClr>
                </a:solidFill>
                <a:effectLst/>
                <a:uLnTx/>
                <a:uFillTx/>
                <a:latin typeface="Aptos" panose="02110004020202020204"/>
                <a:ea typeface="+mn-ea"/>
                <a:cs typeface="+mn-cs"/>
              </a:rPr>
              <a:t>“This is what the LORD of Heaven’s Armies says: The people are saying, ‘The time has not yet come to rebuild the house of the LORD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7200" b="1" i="0" u="none" strike="noStrike" kern="1200" cap="none" spc="0" normalizeH="0" baseline="0" noProof="0" dirty="0">
                <a:ln>
                  <a:noFill/>
                </a:ln>
                <a:solidFill>
                  <a:schemeClr val="bg1">
                    <a:lumMod val="50000"/>
                  </a:schemeClr>
                </a:solidFill>
                <a:effectLst/>
                <a:uLnTx/>
                <a:uFillTx/>
                <a:latin typeface="Aptos" panose="02110004020202020204"/>
                <a:ea typeface="+mn-ea"/>
                <a:cs typeface="+mn-cs"/>
                <a:hlinkClick r:id="rId4">
                  <a:extLst>
                    <a:ext uri="{A12FA001-AC4F-418D-AE19-62706E023703}">
                      <ahyp:hlinkClr xmlns:ahyp="http://schemas.microsoft.com/office/drawing/2018/hyperlinkcolor" val="tx"/>
                    </a:ext>
                  </a:extLst>
                </a:hlinkClick>
              </a:rPr>
              <a:t>3 </a:t>
            </a:r>
            <a:r>
              <a:rPr kumimoji="0" lang="en-AU" sz="7200" b="0" i="0" u="none" strike="noStrike" kern="1200" cap="none" spc="0" normalizeH="0" baseline="0" noProof="0" dirty="0">
                <a:ln>
                  <a:noFill/>
                </a:ln>
                <a:solidFill>
                  <a:schemeClr val="bg1">
                    <a:lumMod val="50000"/>
                  </a:schemeClr>
                </a:solidFill>
                <a:effectLst/>
                <a:uLnTx/>
                <a:uFillTx/>
                <a:latin typeface="Aptos" panose="02110004020202020204"/>
                <a:ea typeface="+mn-ea"/>
                <a:cs typeface="+mn-cs"/>
              </a:rPr>
              <a:t>Then the LORD sent this message through the prophet Haggai:</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8000" b="1" i="0" u="none" strike="noStrike" kern="1200" cap="none" spc="0" normalizeH="0" baseline="0" noProof="0" dirty="0">
                <a:ln>
                  <a:noFill/>
                </a:ln>
                <a:solidFill>
                  <a:prstClr val="black"/>
                </a:solidFill>
                <a:effectLst/>
                <a:uLnTx/>
                <a:uFillTx/>
                <a:latin typeface="Aptos" panose="02110004020202020204"/>
                <a:ea typeface="+mn-ea"/>
                <a:cs typeface="+mn-cs"/>
                <a:hlinkClick r:id="rId5"/>
              </a:rPr>
              <a:t>4 </a:t>
            </a:r>
            <a:r>
              <a:rPr kumimoji="0" lang="en-AU" sz="8000" b="1" i="0" u="none" strike="noStrike" kern="1200" cap="none" spc="0" normalizeH="0" baseline="0" noProof="0" dirty="0">
                <a:ln>
                  <a:noFill/>
                </a:ln>
                <a:solidFill>
                  <a:prstClr val="black"/>
                </a:solidFill>
                <a:effectLst/>
                <a:uLnTx/>
                <a:uFillTx/>
                <a:latin typeface="Aptos" panose="02110004020202020204"/>
                <a:ea typeface="+mn-ea"/>
                <a:cs typeface="+mn-cs"/>
              </a:rPr>
              <a:t>“Why are you living in luxurious houses while my house lies in ruins?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7200" b="1" i="0" u="none" strike="noStrike" kern="1200" cap="none" spc="0" normalizeH="0" baseline="0" noProof="0" dirty="0">
                <a:ln>
                  <a:noFill/>
                </a:ln>
                <a:solidFill>
                  <a:schemeClr val="bg1">
                    <a:lumMod val="50000"/>
                  </a:schemeClr>
                </a:solidFill>
                <a:effectLst/>
                <a:uLnTx/>
                <a:uFillTx/>
                <a:latin typeface="Aptos" panose="02110004020202020204"/>
                <a:ea typeface="+mn-ea"/>
                <a:cs typeface="+mn-cs"/>
                <a:hlinkClick r:id="rId6">
                  <a:extLst>
                    <a:ext uri="{A12FA001-AC4F-418D-AE19-62706E023703}">
                      <ahyp:hlinkClr xmlns:ahyp="http://schemas.microsoft.com/office/drawing/2018/hyperlinkcolor" val="tx"/>
                    </a:ext>
                  </a:extLst>
                </a:hlinkClick>
              </a:rPr>
              <a:t>5 </a:t>
            </a:r>
            <a:r>
              <a:rPr kumimoji="0" lang="en-AU" sz="7200" b="0" i="0" u="none" strike="noStrike" kern="1200" cap="none" spc="0" normalizeH="0" baseline="0" noProof="0" dirty="0">
                <a:ln>
                  <a:noFill/>
                </a:ln>
                <a:solidFill>
                  <a:schemeClr val="bg1">
                    <a:lumMod val="50000"/>
                  </a:schemeClr>
                </a:solidFill>
                <a:effectLst/>
                <a:uLnTx/>
                <a:uFillTx/>
                <a:latin typeface="Aptos" panose="02110004020202020204"/>
                <a:ea typeface="+mn-ea"/>
                <a:cs typeface="+mn-cs"/>
              </a:rPr>
              <a:t>This is what the LORD of Heaven’s Armies says: Look at what’s happening to you!</a:t>
            </a:r>
          </a:p>
          <a:p>
            <a:endParaRPr lang="en-AU" dirty="0"/>
          </a:p>
        </p:txBody>
      </p:sp>
    </p:spTree>
    <p:extLst>
      <p:ext uri="{BB962C8B-B14F-4D97-AF65-F5344CB8AC3E}">
        <p14:creationId xmlns:p14="http://schemas.microsoft.com/office/powerpoint/2010/main" val="2975038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C3029-E7AB-EBCD-E455-07D5BBECA6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EC8673-8AC4-7B7A-8FB9-233A9E0F0A5C}"/>
              </a:ext>
            </a:extLst>
          </p:cNvPr>
          <p:cNvSpPr>
            <a:spLocks noGrp="1"/>
          </p:cNvSpPr>
          <p:nvPr>
            <p:ph type="title"/>
          </p:nvPr>
        </p:nvSpPr>
        <p:spPr>
          <a:xfrm>
            <a:off x="838200" y="0"/>
            <a:ext cx="10515600" cy="1325563"/>
          </a:xfrm>
        </p:spPr>
        <p:txBody>
          <a:bodyPr>
            <a:normAutofit fontScale="90000"/>
          </a:bodyPr>
          <a:lstStyle/>
          <a:p>
            <a:r>
              <a:rPr lang="en-AU" sz="6700" dirty="0">
                <a:latin typeface="Aharoni" panose="020F0502020204030204" pitchFamily="2" charset="-79"/>
                <a:cs typeface="Aharoni" panose="020F0502020204030204" pitchFamily="2" charset="-79"/>
              </a:rPr>
              <a:t>From This Day On:</a:t>
            </a:r>
            <a:br>
              <a:rPr lang="en-AU" sz="6000" dirty="0"/>
            </a:br>
            <a:r>
              <a:rPr lang="en-AU" sz="3600" dirty="0"/>
              <a:t>Grace, Growth &amp; Restoration (Haggai 1&amp;2)</a:t>
            </a:r>
          </a:p>
        </p:txBody>
      </p:sp>
      <p:sp>
        <p:nvSpPr>
          <p:cNvPr id="3" name="Content Placeholder 2">
            <a:extLst>
              <a:ext uri="{FF2B5EF4-FFF2-40B4-BE49-F238E27FC236}">
                <a16:creationId xmlns:a16="http://schemas.microsoft.com/office/drawing/2014/main" id="{4AC3C296-2EF0-976C-3207-CCE9AA723C20}"/>
              </a:ext>
            </a:extLst>
          </p:cNvPr>
          <p:cNvSpPr>
            <a:spLocks noGrp="1"/>
          </p:cNvSpPr>
          <p:nvPr>
            <p:ph sz="half" idx="1"/>
          </p:nvPr>
        </p:nvSpPr>
        <p:spPr>
          <a:xfrm>
            <a:off x="350520" y="1696400"/>
            <a:ext cx="3459480" cy="4998721"/>
          </a:xfrm>
        </p:spPr>
        <p:txBody>
          <a:bodyPr>
            <a:noAutofit/>
          </a:bodyPr>
          <a:lstStyle/>
          <a:p>
            <a:pPr marL="0" indent="0">
              <a:buNone/>
            </a:pPr>
            <a:r>
              <a:rPr lang="en-AU" sz="2000" dirty="0">
                <a:latin typeface="Aharoni" panose="020F0502020204030204" pitchFamily="2" charset="-79"/>
                <a:cs typeface="Aharoni" panose="020F0502020204030204" pitchFamily="2" charset="-79"/>
              </a:rPr>
              <a:t>From This Day On:</a:t>
            </a:r>
            <a:br>
              <a:rPr lang="en-AU" sz="1600" dirty="0"/>
            </a:br>
            <a:endParaRPr lang="en-AU" sz="1600" dirty="0"/>
          </a:p>
          <a:p>
            <a:pPr marL="457200" indent="-457200">
              <a:buFont typeface="+mj-lt"/>
              <a:buAutoNum type="arabicPeriod"/>
            </a:pPr>
            <a:r>
              <a:rPr lang="en-AU" sz="1900" dirty="0"/>
              <a:t>Make God your highest  priority.</a:t>
            </a:r>
          </a:p>
        </p:txBody>
      </p:sp>
      <p:sp>
        <p:nvSpPr>
          <p:cNvPr id="4" name="Content Placeholder 3">
            <a:extLst>
              <a:ext uri="{FF2B5EF4-FFF2-40B4-BE49-F238E27FC236}">
                <a16:creationId xmlns:a16="http://schemas.microsoft.com/office/drawing/2014/main" id="{DB7166EE-EA79-95FC-2176-03F31CEEE013}"/>
              </a:ext>
            </a:extLst>
          </p:cNvPr>
          <p:cNvSpPr>
            <a:spLocks noGrp="1"/>
          </p:cNvSpPr>
          <p:nvPr>
            <p:ph sz="half" idx="2"/>
          </p:nvPr>
        </p:nvSpPr>
        <p:spPr>
          <a:xfrm>
            <a:off x="4404360" y="1696401"/>
            <a:ext cx="7589520" cy="4998722"/>
          </a:xfrm>
        </p:spPr>
        <p:txBody>
          <a:bodyPr>
            <a:normAutofit fontScale="25000" lnSpcReduction="20000"/>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7200" b="1" i="0" u="none" strike="noStrike" kern="1200" cap="none" spc="0" normalizeH="0" baseline="0" noProof="0" dirty="0">
                <a:ln>
                  <a:noFill/>
                </a:ln>
                <a:solidFill>
                  <a:prstClr val="black"/>
                </a:solidFill>
                <a:effectLst/>
                <a:uLnTx/>
                <a:uFillTx/>
                <a:latin typeface="Aptos" panose="02110004020202020204"/>
                <a:ea typeface="+mn-ea"/>
                <a:cs typeface="+mn-cs"/>
              </a:rPr>
              <a:t>Haggai 1</a:t>
            </a:r>
          </a:p>
          <a:p>
            <a:pPr marL="0" indent="0">
              <a:lnSpc>
                <a:spcPct val="150000"/>
              </a:lnSpc>
              <a:buNone/>
            </a:pPr>
            <a:r>
              <a:rPr lang="en-AU" sz="8000" b="1" dirty="0">
                <a:hlinkClick r:id="rId2"/>
              </a:rPr>
              <a:t>6 </a:t>
            </a:r>
            <a:r>
              <a:rPr lang="en-AU" sz="8000" dirty="0"/>
              <a:t>You have planted much but harvest little. You eat but are not satisfied. You drink but are still thirsty. You put on clothes but cannot keep warm. Your wages disappear as though you were putting them in pockets filled with holes! </a:t>
            </a:r>
            <a:r>
              <a:rPr lang="en-AU" sz="8000" b="1" i="0" u="none" strike="noStrike" dirty="0">
                <a:solidFill>
                  <a:schemeClr val="tx1"/>
                </a:solidFill>
                <a:effectLst/>
                <a:latin typeface="+mn-lt"/>
                <a:hlinkClick r:id="rId3"/>
              </a:rPr>
              <a:t>7 </a:t>
            </a:r>
            <a:r>
              <a:rPr lang="en-AU" sz="8000" dirty="0"/>
              <a:t>“This is what the LORD of Heaven’s Armies says: Look at what’s happening to you! </a:t>
            </a:r>
            <a:r>
              <a:rPr lang="en-AU" sz="8000" b="1" i="0" u="none" strike="noStrike" dirty="0">
                <a:solidFill>
                  <a:schemeClr val="tx1"/>
                </a:solidFill>
                <a:effectLst/>
                <a:latin typeface="+mn-lt"/>
                <a:hlinkClick r:id="rId4"/>
              </a:rPr>
              <a:t>8 </a:t>
            </a:r>
            <a:r>
              <a:rPr lang="en-AU" sz="8000" dirty="0"/>
              <a:t>Now go up into the hills, bring down timber, and rebuild my house. Then I will take pleasure in it and be honoured, says the LORD . </a:t>
            </a:r>
            <a:r>
              <a:rPr lang="en-AU" sz="8000" b="1" i="0" u="none" strike="noStrike" dirty="0">
                <a:solidFill>
                  <a:schemeClr val="tx1"/>
                </a:solidFill>
                <a:effectLst/>
                <a:latin typeface="+mn-lt"/>
                <a:hlinkClick r:id="rId5"/>
              </a:rPr>
              <a:t>9 </a:t>
            </a:r>
            <a:r>
              <a:rPr lang="en-AU" sz="8000" dirty="0"/>
              <a:t>You hoped for rich harvests, but they were poor. And when you brought your harvest home, I blew it away. Why? Because my house lies in ruins, says the LORD of Heaven’s Armies, while all of you are busy building your own fine houses.</a:t>
            </a:r>
            <a:endParaRPr lang="en-AU" sz="8000" b="0" i="0" dirty="0">
              <a:effectLst/>
              <a:latin typeface="+mn-lt"/>
            </a:endParaRPr>
          </a:p>
          <a:p>
            <a:endParaRPr lang="en-AU" dirty="0"/>
          </a:p>
        </p:txBody>
      </p:sp>
    </p:spTree>
    <p:extLst>
      <p:ext uri="{BB962C8B-B14F-4D97-AF65-F5344CB8AC3E}">
        <p14:creationId xmlns:p14="http://schemas.microsoft.com/office/powerpoint/2010/main" val="3661173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D190F-65FB-157B-2F26-1D7F54CB94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1AF6B8-961C-9DDE-1980-F20DF3E17C1C}"/>
              </a:ext>
            </a:extLst>
          </p:cNvPr>
          <p:cNvSpPr>
            <a:spLocks noGrp="1"/>
          </p:cNvSpPr>
          <p:nvPr>
            <p:ph type="title"/>
          </p:nvPr>
        </p:nvSpPr>
        <p:spPr>
          <a:xfrm>
            <a:off x="838200" y="0"/>
            <a:ext cx="10515600" cy="1325563"/>
          </a:xfrm>
        </p:spPr>
        <p:txBody>
          <a:bodyPr>
            <a:normAutofit fontScale="90000"/>
          </a:bodyPr>
          <a:lstStyle/>
          <a:p>
            <a:r>
              <a:rPr lang="en-AU" sz="6700" dirty="0">
                <a:latin typeface="Aharoni" panose="020F0502020204030204" pitchFamily="2" charset="-79"/>
                <a:cs typeface="Aharoni" panose="020F0502020204030204" pitchFamily="2" charset="-79"/>
              </a:rPr>
              <a:t>From This Day On:</a:t>
            </a:r>
            <a:br>
              <a:rPr lang="en-AU" sz="6000" dirty="0"/>
            </a:br>
            <a:r>
              <a:rPr lang="en-AU" sz="3600" dirty="0"/>
              <a:t>Grace, Growth &amp; Restoration (Haggai 1&amp;2)</a:t>
            </a:r>
          </a:p>
        </p:txBody>
      </p:sp>
      <p:sp>
        <p:nvSpPr>
          <p:cNvPr id="3" name="Content Placeholder 2">
            <a:extLst>
              <a:ext uri="{FF2B5EF4-FFF2-40B4-BE49-F238E27FC236}">
                <a16:creationId xmlns:a16="http://schemas.microsoft.com/office/drawing/2014/main" id="{7A7DE279-9CCA-BB67-1D65-05A61A85384E}"/>
              </a:ext>
            </a:extLst>
          </p:cNvPr>
          <p:cNvSpPr>
            <a:spLocks noGrp="1"/>
          </p:cNvSpPr>
          <p:nvPr>
            <p:ph sz="half" idx="1"/>
          </p:nvPr>
        </p:nvSpPr>
        <p:spPr>
          <a:xfrm>
            <a:off x="350520" y="1696400"/>
            <a:ext cx="3459480" cy="4998721"/>
          </a:xfrm>
        </p:spPr>
        <p:txBody>
          <a:bodyPr>
            <a:noAutofit/>
          </a:bodyPr>
          <a:lstStyle/>
          <a:p>
            <a:pPr marL="0" indent="0">
              <a:buNone/>
            </a:pPr>
            <a:r>
              <a:rPr lang="en-AU" sz="2000" dirty="0">
                <a:latin typeface="Aharoni" panose="020F0502020204030204" pitchFamily="2" charset="-79"/>
                <a:cs typeface="Aharoni" panose="020F0502020204030204" pitchFamily="2" charset="-79"/>
              </a:rPr>
              <a:t>From This Day On:</a:t>
            </a:r>
            <a:br>
              <a:rPr lang="en-AU" sz="1600" dirty="0"/>
            </a:br>
            <a:endParaRPr lang="en-AU" sz="1600" dirty="0"/>
          </a:p>
          <a:p>
            <a:pPr marL="457200" indent="-457200">
              <a:buFont typeface="+mj-lt"/>
              <a:buAutoNum type="arabicPeriod"/>
            </a:pPr>
            <a:r>
              <a:rPr lang="en-AU" sz="1900" dirty="0"/>
              <a:t>Make God your highest  priority.</a:t>
            </a:r>
          </a:p>
        </p:txBody>
      </p:sp>
      <p:sp>
        <p:nvSpPr>
          <p:cNvPr id="4" name="Content Placeholder 3">
            <a:extLst>
              <a:ext uri="{FF2B5EF4-FFF2-40B4-BE49-F238E27FC236}">
                <a16:creationId xmlns:a16="http://schemas.microsoft.com/office/drawing/2014/main" id="{8BE6E08D-21D5-D123-254A-B1E1BDA34373}"/>
              </a:ext>
            </a:extLst>
          </p:cNvPr>
          <p:cNvSpPr>
            <a:spLocks noGrp="1"/>
          </p:cNvSpPr>
          <p:nvPr>
            <p:ph sz="half" idx="2"/>
          </p:nvPr>
        </p:nvSpPr>
        <p:spPr>
          <a:xfrm>
            <a:off x="4404360" y="1696401"/>
            <a:ext cx="7589520" cy="4998722"/>
          </a:xfrm>
        </p:spPr>
        <p:txBody>
          <a:bodyPr>
            <a:normAutofit fontScale="25000" lnSpcReduction="20000"/>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7200" b="1" i="0" u="none" strike="noStrike" kern="1200" cap="none" spc="0" normalizeH="0" baseline="0" noProof="0" dirty="0">
                <a:ln>
                  <a:noFill/>
                </a:ln>
                <a:solidFill>
                  <a:prstClr val="black"/>
                </a:solidFill>
                <a:effectLst/>
                <a:uLnTx/>
                <a:uFillTx/>
                <a:latin typeface="Aptos" panose="02110004020202020204"/>
                <a:ea typeface="+mn-ea"/>
                <a:cs typeface="+mn-cs"/>
              </a:rPr>
              <a:t>Haggai 1</a:t>
            </a:r>
          </a:p>
          <a:p>
            <a:pPr marL="0" indent="0">
              <a:lnSpc>
                <a:spcPct val="150000"/>
              </a:lnSpc>
              <a:buNone/>
            </a:pPr>
            <a:r>
              <a:rPr lang="en-AU" sz="8000" b="1" dirty="0">
                <a:hlinkClick r:id="rId2"/>
              </a:rPr>
              <a:t>10 </a:t>
            </a:r>
            <a:r>
              <a:rPr lang="en-AU" sz="8000" dirty="0"/>
              <a:t>It’s because of you that the heavens withhold the dew and the earth produces no crops. </a:t>
            </a:r>
            <a:r>
              <a:rPr lang="en-AU" sz="8000" b="1" i="0" u="none" strike="noStrike" dirty="0">
                <a:solidFill>
                  <a:schemeClr val="tx1"/>
                </a:solidFill>
                <a:effectLst/>
                <a:latin typeface="+mn-lt"/>
                <a:hlinkClick r:id="rId3"/>
              </a:rPr>
              <a:t>11 </a:t>
            </a:r>
            <a:r>
              <a:rPr lang="en-AU" sz="8000" dirty="0"/>
              <a:t>I have called for a drought on your fields and hills—a drought to wither the grain and grapes and olive trees and all your other crops, a drought to starve you and your livestock and to ruin everything you have worked so hard to get.” </a:t>
            </a:r>
            <a:r>
              <a:rPr lang="en-AU" sz="8000" b="1" i="0" u="none" strike="noStrike" dirty="0">
                <a:solidFill>
                  <a:schemeClr val="tx1"/>
                </a:solidFill>
                <a:effectLst/>
                <a:latin typeface="+mn-lt"/>
                <a:hlinkClick r:id="rId4"/>
              </a:rPr>
              <a:t>12 </a:t>
            </a:r>
            <a:r>
              <a:rPr lang="en-AU" sz="8000" dirty="0"/>
              <a:t>Then Zerubbabel son of Shealtiel, and Joshua son of Jehozadak, the high priest, and the whole remnant of God’s people began to obey the message from the LORD their God. When they heard the words of the prophet Haggai, whom the LORD their God had sent, the people feared the LORD .</a:t>
            </a:r>
            <a:endParaRPr lang="en-AU" sz="8000" b="0" i="0" dirty="0">
              <a:effectLst/>
              <a:latin typeface="+mn-lt"/>
            </a:endParaRPr>
          </a:p>
          <a:p>
            <a:endParaRPr lang="en-AU" dirty="0"/>
          </a:p>
        </p:txBody>
      </p:sp>
    </p:spTree>
    <p:extLst>
      <p:ext uri="{BB962C8B-B14F-4D97-AF65-F5344CB8AC3E}">
        <p14:creationId xmlns:p14="http://schemas.microsoft.com/office/powerpoint/2010/main" val="17236509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FABD7-773D-5055-4F13-39A02C5733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693BBA-96D2-73CB-7D4E-95C3F097084C}"/>
              </a:ext>
            </a:extLst>
          </p:cNvPr>
          <p:cNvSpPr>
            <a:spLocks noGrp="1"/>
          </p:cNvSpPr>
          <p:nvPr>
            <p:ph type="title"/>
          </p:nvPr>
        </p:nvSpPr>
        <p:spPr>
          <a:xfrm>
            <a:off x="838200" y="0"/>
            <a:ext cx="10515600" cy="1325563"/>
          </a:xfrm>
        </p:spPr>
        <p:txBody>
          <a:bodyPr>
            <a:normAutofit fontScale="90000"/>
          </a:bodyPr>
          <a:lstStyle/>
          <a:p>
            <a:r>
              <a:rPr lang="en-AU" sz="6700" dirty="0">
                <a:latin typeface="Aharoni" panose="020F0502020204030204" pitchFamily="2" charset="-79"/>
                <a:cs typeface="Aharoni" panose="020F0502020204030204" pitchFamily="2" charset="-79"/>
              </a:rPr>
              <a:t>From This Day On:</a:t>
            </a:r>
            <a:br>
              <a:rPr lang="en-AU" sz="6000" dirty="0"/>
            </a:br>
            <a:r>
              <a:rPr lang="en-AU" sz="3600" dirty="0"/>
              <a:t>Grace, Growth &amp; Restoration (Haggai 1&amp;2)</a:t>
            </a:r>
          </a:p>
        </p:txBody>
      </p:sp>
      <p:sp>
        <p:nvSpPr>
          <p:cNvPr id="3" name="Content Placeholder 2">
            <a:extLst>
              <a:ext uri="{FF2B5EF4-FFF2-40B4-BE49-F238E27FC236}">
                <a16:creationId xmlns:a16="http://schemas.microsoft.com/office/drawing/2014/main" id="{2416909F-E164-1421-8E47-BB1911ACFDBD}"/>
              </a:ext>
            </a:extLst>
          </p:cNvPr>
          <p:cNvSpPr>
            <a:spLocks noGrp="1"/>
          </p:cNvSpPr>
          <p:nvPr>
            <p:ph sz="half" idx="1"/>
          </p:nvPr>
        </p:nvSpPr>
        <p:spPr>
          <a:xfrm>
            <a:off x="350520" y="1696400"/>
            <a:ext cx="3459480" cy="4998721"/>
          </a:xfrm>
        </p:spPr>
        <p:txBody>
          <a:bodyPr>
            <a:noAutofit/>
          </a:bodyPr>
          <a:lstStyle/>
          <a:p>
            <a:pPr marL="0" indent="0">
              <a:buNone/>
            </a:pPr>
            <a:r>
              <a:rPr lang="en-AU" sz="2000" dirty="0">
                <a:latin typeface="Aharoni" panose="020F0502020204030204" pitchFamily="2" charset="-79"/>
                <a:cs typeface="Aharoni" panose="020F0502020204030204" pitchFamily="2" charset="-79"/>
              </a:rPr>
              <a:t>From This Day On:</a:t>
            </a:r>
            <a:br>
              <a:rPr lang="en-AU" sz="1600" dirty="0"/>
            </a:br>
            <a:endParaRPr lang="en-AU" sz="1600" dirty="0"/>
          </a:p>
          <a:p>
            <a:pPr marL="457200" indent="-457200">
              <a:buFont typeface="+mj-lt"/>
              <a:buAutoNum type="arabicPeriod"/>
            </a:pPr>
            <a:r>
              <a:rPr lang="en-AU" sz="1900" dirty="0"/>
              <a:t>Make God your highest  priority.</a:t>
            </a:r>
          </a:p>
        </p:txBody>
      </p:sp>
      <p:sp>
        <p:nvSpPr>
          <p:cNvPr id="4" name="Content Placeholder 3">
            <a:extLst>
              <a:ext uri="{FF2B5EF4-FFF2-40B4-BE49-F238E27FC236}">
                <a16:creationId xmlns:a16="http://schemas.microsoft.com/office/drawing/2014/main" id="{8720A026-3221-C7B5-E45F-05CE62B7FCAC}"/>
              </a:ext>
            </a:extLst>
          </p:cNvPr>
          <p:cNvSpPr>
            <a:spLocks noGrp="1"/>
          </p:cNvSpPr>
          <p:nvPr>
            <p:ph sz="half" idx="2"/>
          </p:nvPr>
        </p:nvSpPr>
        <p:spPr>
          <a:xfrm>
            <a:off x="4393474" y="1544001"/>
            <a:ext cx="7589520" cy="4998722"/>
          </a:xfrm>
        </p:spPr>
        <p:txBody>
          <a:bodyPr>
            <a:normAutofit fontScale="25000" lnSpcReduction="20000"/>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7200" b="1" i="0" u="none" strike="noStrike" kern="1200" cap="none" spc="0" normalizeH="0" baseline="0" noProof="0" dirty="0">
                <a:ln>
                  <a:noFill/>
                </a:ln>
                <a:solidFill>
                  <a:prstClr val="black"/>
                </a:solidFill>
                <a:effectLst/>
                <a:uLnTx/>
                <a:uFillTx/>
                <a:latin typeface="Aptos" panose="02110004020202020204"/>
                <a:ea typeface="+mn-ea"/>
                <a:cs typeface="+mn-cs"/>
              </a:rPr>
              <a:t>Haggai 1</a:t>
            </a:r>
          </a:p>
          <a:p>
            <a:pPr marL="0" indent="0">
              <a:lnSpc>
                <a:spcPct val="150000"/>
              </a:lnSpc>
              <a:buNone/>
            </a:pPr>
            <a:r>
              <a:rPr lang="en-AU" sz="8000" b="1" i="0" u="none" strike="noStrike" dirty="0">
                <a:solidFill>
                  <a:schemeClr val="tx1"/>
                </a:solidFill>
                <a:effectLst/>
                <a:latin typeface="+mn-lt"/>
                <a:hlinkClick r:id="rId3"/>
              </a:rPr>
              <a:t>13 </a:t>
            </a:r>
            <a:r>
              <a:rPr lang="en-AU" sz="8000" dirty="0"/>
              <a:t>Then Haggai, the LORD ’s messenger, gave the people this message from the LORD : “I am with you, says the LORD !”</a:t>
            </a:r>
            <a:endParaRPr lang="en-AU" sz="8000" b="0" i="0" dirty="0">
              <a:effectLst/>
              <a:latin typeface="+mn-lt"/>
            </a:endParaRPr>
          </a:p>
          <a:p>
            <a:pPr marL="0" indent="0">
              <a:lnSpc>
                <a:spcPct val="150000"/>
              </a:lnSpc>
              <a:buNone/>
            </a:pPr>
            <a:r>
              <a:rPr lang="en-AU" sz="8000" b="1" i="0" u="none" strike="noStrike" dirty="0">
                <a:solidFill>
                  <a:schemeClr val="tx1"/>
                </a:solidFill>
                <a:effectLst/>
                <a:latin typeface="+mn-lt"/>
                <a:hlinkClick r:id="rId4"/>
              </a:rPr>
              <a:t>14 </a:t>
            </a:r>
            <a:r>
              <a:rPr lang="en-AU" sz="8000" dirty="0"/>
              <a:t>So the LORD sparked the enthusiasm of Zerubbabel son of Shealtiel, governor of Judah, and the enthusiasm of Jeshua son of Jehozadak, the high priest, and the enthusiasm of the whole remnant of God’s people. They began to work on the house of their God, the LORD of Heaven’s Armies,</a:t>
            </a:r>
            <a:endParaRPr lang="en-AU" sz="8000" b="0" i="0" dirty="0">
              <a:effectLst/>
              <a:latin typeface="+mn-lt"/>
            </a:endParaRPr>
          </a:p>
          <a:p>
            <a:pPr marL="0" indent="0">
              <a:lnSpc>
                <a:spcPct val="150000"/>
              </a:lnSpc>
              <a:buNone/>
            </a:pPr>
            <a:r>
              <a:rPr lang="en-AU" sz="8000" b="1" i="0" u="none" strike="noStrike" dirty="0">
                <a:solidFill>
                  <a:schemeClr val="tx1"/>
                </a:solidFill>
                <a:effectLst/>
                <a:latin typeface="+mn-lt"/>
                <a:hlinkClick r:id="rId5"/>
              </a:rPr>
              <a:t>15 </a:t>
            </a:r>
            <a:r>
              <a:rPr lang="en-AU" sz="8000" dirty="0"/>
              <a:t>on September 21 of the second year of King Darius’s reign.</a:t>
            </a:r>
            <a:endParaRPr lang="en-AU" sz="8000" b="0" i="0" dirty="0">
              <a:effectLst/>
              <a:latin typeface="ui-sans-serif"/>
            </a:endParaRPr>
          </a:p>
          <a:p>
            <a:endParaRPr lang="en-AU" dirty="0"/>
          </a:p>
        </p:txBody>
      </p:sp>
    </p:spTree>
    <p:extLst>
      <p:ext uri="{BB962C8B-B14F-4D97-AF65-F5344CB8AC3E}">
        <p14:creationId xmlns:p14="http://schemas.microsoft.com/office/powerpoint/2010/main" val="13918137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44F78-F0EB-C00E-214B-12B7437787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1AB03D-853D-9ED0-D528-6720C7EED8E3}"/>
              </a:ext>
            </a:extLst>
          </p:cNvPr>
          <p:cNvSpPr>
            <a:spLocks noGrp="1"/>
          </p:cNvSpPr>
          <p:nvPr>
            <p:ph type="title"/>
          </p:nvPr>
        </p:nvSpPr>
        <p:spPr>
          <a:xfrm>
            <a:off x="838200" y="0"/>
            <a:ext cx="10515600" cy="1325563"/>
          </a:xfrm>
        </p:spPr>
        <p:txBody>
          <a:bodyPr>
            <a:normAutofit fontScale="90000"/>
          </a:bodyPr>
          <a:lstStyle/>
          <a:p>
            <a:r>
              <a:rPr lang="en-AU" sz="6700" dirty="0">
                <a:latin typeface="Aharoni" panose="020F0502020204030204" pitchFamily="2" charset="-79"/>
                <a:cs typeface="Aharoni" panose="020F0502020204030204" pitchFamily="2" charset="-79"/>
              </a:rPr>
              <a:t>From This Day On:</a:t>
            </a:r>
            <a:br>
              <a:rPr lang="en-AU" sz="6000" dirty="0"/>
            </a:br>
            <a:r>
              <a:rPr lang="en-AU" sz="3600" dirty="0"/>
              <a:t>Grace, Growth &amp; Restoration (Haggai 1&amp;2)</a:t>
            </a:r>
          </a:p>
        </p:txBody>
      </p:sp>
      <p:sp>
        <p:nvSpPr>
          <p:cNvPr id="3" name="Content Placeholder 2">
            <a:extLst>
              <a:ext uri="{FF2B5EF4-FFF2-40B4-BE49-F238E27FC236}">
                <a16:creationId xmlns:a16="http://schemas.microsoft.com/office/drawing/2014/main" id="{0F451CD6-8D86-C826-4419-041E105E4F7E}"/>
              </a:ext>
            </a:extLst>
          </p:cNvPr>
          <p:cNvSpPr>
            <a:spLocks noGrp="1"/>
          </p:cNvSpPr>
          <p:nvPr>
            <p:ph sz="half" idx="1"/>
          </p:nvPr>
        </p:nvSpPr>
        <p:spPr>
          <a:xfrm>
            <a:off x="289560" y="1774189"/>
            <a:ext cx="3596640" cy="4351338"/>
          </a:xfrm>
        </p:spPr>
        <p:txBody>
          <a:bodyPr>
            <a:noAutofit/>
          </a:bodyPr>
          <a:lstStyle/>
          <a:p>
            <a:pPr marL="0" indent="0">
              <a:buNone/>
            </a:pPr>
            <a:r>
              <a:rPr lang="en-AU" sz="2000" dirty="0">
                <a:latin typeface="Aharoni" panose="020F0502020204030204" pitchFamily="2" charset="-79"/>
                <a:cs typeface="Aharoni" panose="020F0502020204030204" pitchFamily="2" charset="-79"/>
              </a:rPr>
              <a:t>From This Day On:</a:t>
            </a:r>
            <a:br>
              <a:rPr lang="en-AU" sz="1600" dirty="0"/>
            </a:br>
            <a:endParaRPr lang="en-AU" sz="1600" dirty="0"/>
          </a:p>
          <a:p>
            <a:pPr marL="457200" indent="-457200">
              <a:buFont typeface="+mj-lt"/>
              <a:buAutoNum type="arabicPeriod"/>
            </a:pPr>
            <a:r>
              <a:rPr lang="en-AU" sz="1900" dirty="0"/>
              <a:t>Make God your highest  priority.</a:t>
            </a:r>
          </a:p>
          <a:p>
            <a:pPr marL="457200" indent="-457200">
              <a:buFont typeface="+mj-lt"/>
              <a:buAutoNum type="arabicPeriod"/>
            </a:pPr>
            <a:r>
              <a:rPr lang="en-AU" sz="1900" dirty="0"/>
              <a:t>Stand firm in the LORD during times of persecution.</a:t>
            </a:r>
          </a:p>
          <a:p>
            <a:pPr marL="457200" indent="-457200">
              <a:buFont typeface="+mj-lt"/>
              <a:buAutoNum type="arabicPeriod"/>
            </a:pPr>
            <a:endParaRPr lang="en-AU" sz="1900" dirty="0"/>
          </a:p>
        </p:txBody>
      </p:sp>
      <p:sp>
        <p:nvSpPr>
          <p:cNvPr id="4" name="Content Placeholder 3">
            <a:extLst>
              <a:ext uri="{FF2B5EF4-FFF2-40B4-BE49-F238E27FC236}">
                <a16:creationId xmlns:a16="http://schemas.microsoft.com/office/drawing/2014/main" id="{AF9CE56C-ED9C-3296-4A36-674EAF8DE48C}"/>
              </a:ext>
            </a:extLst>
          </p:cNvPr>
          <p:cNvSpPr>
            <a:spLocks noGrp="1"/>
          </p:cNvSpPr>
          <p:nvPr>
            <p:ph sz="half" idx="2"/>
          </p:nvPr>
        </p:nvSpPr>
        <p:spPr>
          <a:xfrm>
            <a:off x="4282440" y="1658618"/>
            <a:ext cx="7620000" cy="4887279"/>
          </a:xfrm>
        </p:spPr>
        <p:txBody>
          <a:bodyPr>
            <a:normAutofit fontScale="25000" lnSpcReduction="20000"/>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8000" b="1" i="0" u="none" strike="noStrike" kern="1200" cap="none" spc="0" normalizeH="0" baseline="0" noProof="0" dirty="0">
                <a:ln>
                  <a:noFill/>
                </a:ln>
                <a:solidFill>
                  <a:prstClr val="black"/>
                </a:solidFill>
                <a:effectLst/>
                <a:uLnTx/>
                <a:uFillTx/>
                <a:ea typeface="+mn-ea"/>
                <a:cs typeface="+mn-cs"/>
              </a:rPr>
              <a:t>Haggai 1</a:t>
            </a:r>
          </a:p>
          <a:p>
            <a:pPr marL="0" indent="0">
              <a:lnSpc>
                <a:spcPct val="150000"/>
              </a:lnSpc>
              <a:buNone/>
            </a:pPr>
            <a:r>
              <a:rPr lang="en-AU" sz="8000" b="1" dirty="0">
                <a:hlinkClick r:id="rId2">
                  <a:extLst>
                    <a:ext uri="{A12FA001-AC4F-418D-AE19-62706E023703}">
                      <ahyp:hlinkClr xmlns:ahyp="http://schemas.microsoft.com/office/drawing/2018/hyperlinkcolor" val="tx"/>
                    </a:ext>
                  </a:extLst>
                </a:hlinkClick>
              </a:rPr>
              <a:t>5 </a:t>
            </a:r>
            <a:r>
              <a:rPr lang="en-AU" sz="8000" b="1" dirty="0"/>
              <a:t>This is what the LORD of Heaven’s Armies says: Look at what’s happening to you! </a:t>
            </a:r>
            <a:r>
              <a:rPr lang="en-AU" sz="8000" b="1" dirty="0">
                <a:hlinkClick r:id="rId3">
                  <a:extLst>
                    <a:ext uri="{A12FA001-AC4F-418D-AE19-62706E023703}">
                      <ahyp:hlinkClr xmlns:ahyp="http://schemas.microsoft.com/office/drawing/2018/hyperlinkcolor" val="tx"/>
                    </a:ext>
                  </a:extLst>
                </a:hlinkClick>
              </a:rPr>
              <a:t>6 </a:t>
            </a:r>
            <a:r>
              <a:rPr lang="en-AU" sz="8000" b="1" dirty="0"/>
              <a:t>You have planted much but harvest little. You eat but are not satisfied. You drink but are still thirsty. You put on clothes but cannot keep warm. Your wages disappear as though you were putting them in pockets filled with holes! </a:t>
            </a:r>
            <a:r>
              <a:rPr lang="en-AU" sz="8000" b="1" i="0" u="none" strike="noStrike" dirty="0">
                <a:solidFill>
                  <a:schemeClr val="bg1">
                    <a:lumMod val="65000"/>
                  </a:schemeClr>
                </a:solidFill>
                <a:effectLst/>
                <a:hlinkClick r:id="rId4">
                  <a:extLst>
                    <a:ext uri="{A12FA001-AC4F-418D-AE19-62706E023703}">
                      <ahyp:hlinkClr xmlns:ahyp="http://schemas.microsoft.com/office/drawing/2018/hyperlinkcolor" val="tx"/>
                    </a:ext>
                  </a:extLst>
                </a:hlinkClick>
              </a:rPr>
              <a:t>7 </a:t>
            </a:r>
            <a:r>
              <a:rPr lang="en-AU" sz="8000" dirty="0">
                <a:solidFill>
                  <a:schemeClr val="bg1">
                    <a:lumMod val="65000"/>
                  </a:schemeClr>
                </a:solidFill>
              </a:rPr>
              <a:t>“This is what the LORD of Heaven’s Armies says: Look at what’s happening to you! </a:t>
            </a:r>
            <a:r>
              <a:rPr lang="en-AU" sz="8000" b="1" i="0" u="none" strike="noStrike" dirty="0">
                <a:solidFill>
                  <a:schemeClr val="bg1">
                    <a:lumMod val="65000"/>
                  </a:schemeClr>
                </a:solidFill>
                <a:effectLst/>
                <a:hlinkClick r:id="rId5">
                  <a:extLst>
                    <a:ext uri="{A12FA001-AC4F-418D-AE19-62706E023703}">
                      <ahyp:hlinkClr xmlns:ahyp="http://schemas.microsoft.com/office/drawing/2018/hyperlinkcolor" val="tx"/>
                    </a:ext>
                  </a:extLst>
                </a:hlinkClick>
              </a:rPr>
              <a:t>8 </a:t>
            </a:r>
            <a:r>
              <a:rPr lang="en-AU" sz="8000" dirty="0">
                <a:solidFill>
                  <a:schemeClr val="bg1">
                    <a:lumMod val="65000"/>
                  </a:schemeClr>
                </a:solidFill>
              </a:rPr>
              <a:t>Now go up into the hills, bring down timber, and rebuild my house. Then I will take pleasure in it and be honoured, says the LORD .</a:t>
            </a:r>
            <a:endParaRPr lang="en-AU" dirty="0">
              <a:solidFill>
                <a:schemeClr val="bg1">
                  <a:lumMod val="65000"/>
                </a:schemeClr>
              </a:solidFill>
            </a:endParaRPr>
          </a:p>
        </p:txBody>
      </p:sp>
    </p:spTree>
    <p:extLst>
      <p:ext uri="{BB962C8B-B14F-4D97-AF65-F5344CB8AC3E}">
        <p14:creationId xmlns:p14="http://schemas.microsoft.com/office/powerpoint/2010/main" val="37632764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7DDBA-2AC9-AB5E-51CD-F92787D25F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B5BEF4-4024-B097-52CA-430B0FB5F65E}"/>
              </a:ext>
            </a:extLst>
          </p:cNvPr>
          <p:cNvSpPr>
            <a:spLocks noGrp="1"/>
          </p:cNvSpPr>
          <p:nvPr>
            <p:ph type="title"/>
          </p:nvPr>
        </p:nvSpPr>
        <p:spPr>
          <a:xfrm>
            <a:off x="838200" y="0"/>
            <a:ext cx="10515600" cy="1325563"/>
          </a:xfrm>
        </p:spPr>
        <p:txBody>
          <a:bodyPr>
            <a:normAutofit fontScale="90000"/>
          </a:bodyPr>
          <a:lstStyle/>
          <a:p>
            <a:r>
              <a:rPr lang="en-AU" sz="6700" dirty="0">
                <a:latin typeface="Aharoni" panose="020F0502020204030204" pitchFamily="2" charset="-79"/>
                <a:cs typeface="Aharoni" panose="020F0502020204030204" pitchFamily="2" charset="-79"/>
              </a:rPr>
              <a:t>From This Day On:</a:t>
            </a:r>
            <a:br>
              <a:rPr lang="en-AU" sz="6000" dirty="0"/>
            </a:br>
            <a:r>
              <a:rPr lang="en-AU" sz="3600" dirty="0"/>
              <a:t>Grace, Growth &amp; Restoration (Haggai 1&amp;2)</a:t>
            </a:r>
          </a:p>
        </p:txBody>
      </p:sp>
      <p:sp>
        <p:nvSpPr>
          <p:cNvPr id="3" name="Content Placeholder 2">
            <a:extLst>
              <a:ext uri="{FF2B5EF4-FFF2-40B4-BE49-F238E27FC236}">
                <a16:creationId xmlns:a16="http://schemas.microsoft.com/office/drawing/2014/main" id="{7287B659-6DB7-8DC5-4C8C-3390B4AEC438}"/>
              </a:ext>
            </a:extLst>
          </p:cNvPr>
          <p:cNvSpPr>
            <a:spLocks noGrp="1"/>
          </p:cNvSpPr>
          <p:nvPr>
            <p:ph sz="half" idx="1"/>
          </p:nvPr>
        </p:nvSpPr>
        <p:spPr>
          <a:xfrm>
            <a:off x="289560" y="1774189"/>
            <a:ext cx="3596640" cy="4351338"/>
          </a:xfrm>
        </p:spPr>
        <p:txBody>
          <a:bodyPr>
            <a:noAutofit/>
          </a:bodyPr>
          <a:lstStyle/>
          <a:p>
            <a:pPr marL="0" indent="0">
              <a:buNone/>
            </a:pPr>
            <a:r>
              <a:rPr lang="en-AU" sz="2000" dirty="0">
                <a:latin typeface="Aharoni" panose="020F0502020204030204" pitchFamily="2" charset="-79"/>
                <a:cs typeface="Aharoni" panose="020F0502020204030204" pitchFamily="2" charset="-79"/>
              </a:rPr>
              <a:t>From This Day On:</a:t>
            </a:r>
            <a:br>
              <a:rPr lang="en-AU" sz="1600" dirty="0"/>
            </a:br>
            <a:endParaRPr lang="en-AU" sz="1600" dirty="0"/>
          </a:p>
          <a:p>
            <a:pPr marL="457200" indent="-457200">
              <a:buFont typeface="+mj-lt"/>
              <a:buAutoNum type="arabicPeriod"/>
            </a:pPr>
            <a:r>
              <a:rPr lang="en-AU" sz="1900" dirty="0"/>
              <a:t>Make God your highest  priority.</a:t>
            </a:r>
          </a:p>
          <a:p>
            <a:pPr marL="457200" indent="-457200">
              <a:buFont typeface="+mj-lt"/>
              <a:buAutoNum type="arabicPeriod"/>
            </a:pPr>
            <a:r>
              <a:rPr lang="en-AU" sz="1900" dirty="0"/>
              <a:t>Stand firm in the LORD during times of persecution.</a:t>
            </a:r>
          </a:p>
          <a:p>
            <a:pPr marL="457200" indent="-457200">
              <a:buFont typeface="+mj-lt"/>
              <a:buAutoNum type="arabicPeriod"/>
            </a:pPr>
            <a:endParaRPr lang="en-AU" sz="1900" dirty="0"/>
          </a:p>
        </p:txBody>
      </p:sp>
      <p:sp>
        <p:nvSpPr>
          <p:cNvPr id="4" name="Content Placeholder 3">
            <a:extLst>
              <a:ext uri="{FF2B5EF4-FFF2-40B4-BE49-F238E27FC236}">
                <a16:creationId xmlns:a16="http://schemas.microsoft.com/office/drawing/2014/main" id="{9FA0051E-0DA7-AAC1-C870-AB5532354B44}"/>
              </a:ext>
            </a:extLst>
          </p:cNvPr>
          <p:cNvSpPr>
            <a:spLocks noGrp="1"/>
          </p:cNvSpPr>
          <p:nvPr>
            <p:ph sz="half" idx="2"/>
          </p:nvPr>
        </p:nvSpPr>
        <p:spPr>
          <a:xfrm>
            <a:off x="4282440" y="1658618"/>
            <a:ext cx="7620000" cy="4887279"/>
          </a:xfrm>
        </p:spPr>
        <p:txBody>
          <a:bodyPr>
            <a:normAutofit fontScale="62500" lnSpcReduction="20000"/>
          </a:bodyPr>
          <a:lstStyle/>
          <a:p>
            <a:pPr marL="0" indent="0">
              <a:lnSpc>
                <a:spcPct val="150000"/>
              </a:lnSpc>
              <a:buNone/>
            </a:pPr>
            <a:r>
              <a:rPr lang="en-AU" b="1" dirty="0"/>
              <a:t>Haggai 2</a:t>
            </a:r>
          </a:p>
          <a:p>
            <a:pPr marL="0" indent="0">
              <a:lnSpc>
                <a:spcPct val="150000"/>
              </a:lnSpc>
              <a:buNone/>
            </a:pPr>
            <a:r>
              <a:rPr lang="en-AU" b="1" dirty="0">
                <a:hlinkClick r:id="rId2"/>
              </a:rPr>
              <a:t>1 </a:t>
            </a:r>
            <a:r>
              <a:rPr lang="en-AU" dirty="0"/>
              <a:t>Then on October 17 of that same year, the LORD sent another message through the prophet Haggai.</a:t>
            </a:r>
          </a:p>
          <a:p>
            <a:pPr marL="0" indent="0">
              <a:lnSpc>
                <a:spcPct val="150000"/>
              </a:lnSpc>
              <a:buNone/>
            </a:pPr>
            <a:r>
              <a:rPr lang="en-AU" b="1" dirty="0">
                <a:hlinkClick r:id="rId3"/>
              </a:rPr>
              <a:t>2 </a:t>
            </a:r>
            <a:r>
              <a:rPr lang="en-AU" dirty="0"/>
              <a:t>“Say this to Zerubbabel son of Shealtiel, governor of Judah, and to Jeshua son of Jehozadak, the high priest, and to the remnant of God’s people there in the land:</a:t>
            </a:r>
          </a:p>
          <a:p>
            <a:pPr marL="0" indent="0">
              <a:lnSpc>
                <a:spcPct val="150000"/>
              </a:lnSpc>
              <a:buNone/>
            </a:pPr>
            <a:r>
              <a:rPr lang="en-AU" b="1" dirty="0">
                <a:hlinkClick r:id="rId4"/>
              </a:rPr>
              <a:t>3 </a:t>
            </a:r>
            <a:r>
              <a:rPr lang="en-AU" dirty="0"/>
              <a:t>‘Does anyone remember this house—this Temple—in its former splendour? How, in comparison, does it look to you now? It must seem like nothing at all!</a:t>
            </a:r>
          </a:p>
          <a:p>
            <a:pPr marL="0" indent="0">
              <a:lnSpc>
                <a:spcPct val="150000"/>
              </a:lnSpc>
              <a:buNone/>
            </a:pPr>
            <a:r>
              <a:rPr lang="en-AU" b="1" dirty="0">
                <a:hlinkClick r:id="rId5"/>
              </a:rPr>
              <a:t>4 </a:t>
            </a:r>
            <a:r>
              <a:rPr lang="en-AU" dirty="0"/>
              <a:t>But now the LORD says: Be strong, Zerubbabel. Be strong, Jeshua son of Jehozadak, the high priest. Be strong, all you people still left in the land. And now get to work, for I am with you, says the LORD of Heaven’s Armies.</a:t>
            </a:r>
            <a:endParaRPr lang="en-AU" dirty="0">
              <a:latin typeface="ui-sans-serif"/>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lang="en-AU" dirty="0">
              <a:solidFill>
                <a:schemeClr val="bg1">
                  <a:lumMod val="65000"/>
                </a:schemeClr>
              </a:solidFill>
            </a:endParaRPr>
          </a:p>
        </p:txBody>
      </p:sp>
    </p:spTree>
    <p:extLst>
      <p:ext uri="{BB962C8B-B14F-4D97-AF65-F5344CB8AC3E}">
        <p14:creationId xmlns:p14="http://schemas.microsoft.com/office/powerpoint/2010/main" val="1149096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5F824-7C35-5116-6D0A-9A19FE9F66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7E47CE-7EBE-EA74-C511-C43D95696AFD}"/>
              </a:ext>
            </a:extLst>
          </p:cNvPr>
          <p:cNvSpPr>
            <a:spLocks noGrp="1"/>
          </p:cNvSpPr>
          <p:nvPr>
            <p:ph type="title"/>
          </p:nvPr>
        </p:nvSpPr>
        <p:spPr>
          <a:xfrm>
            <a:off x="838200" y="0"/>
            <a:ext cx="10515600" cy="1325563"/>
          </a:xfrm>
        </p:spPr>
        <p:txBody>
          <a:bodyPr>
            <a:normAutofit fontScale="90000"/>
          </a:bodyPr>
          <a:lstStyle/>
          <a:p>
            <a:r>
              <a:rPr lang="en-AU" sz="6700" dirty="0">
                <a:latin typeface="Aharoni" panose="020F0502020204030204" pitchFamily="2" charset="-79"/>
                <a:cs typeface="Aharoni" panose="020F0502020204030204" pitchFamily="2" charset="-79"/>
              </a:rPr>
              <a:t>From This Day On:</a:t>
            </a:r>
            <a:br>
              <a:rPr lang="en-AU" sz="6000" dirty="0"/>
            </a:br>
            <a:r>
              <a:rPr lang="en-AU" sz="3600" dirty="0"/>
              <a:t>Grace, Growth &amp; Restoration (Haggai 1&amp;2)</a:t>
            </a:r>
          </a:p>
        </p:txBody>
      </p:sp>
      <p:sp>
        <p:nvSpPr>
          <p:cNvPr id="3" name="Content Placeholder 2">
            <a:extLst>
              <a:ext uri="{FF2B5EF4-FFF2-40B4-BE49-F238E27FC236}">
                <a16:creationId xmlns:a16="http://schemas.microsoft.com/office/drawing/2014/main" id="{0A98F802-5E6A-B363-600D-CF0AA4DCD028}"/>
              </a:ext>
            </a:extLst>
          </p:cNvPr>
          <p:cNvSpPr>
            <a:spLocks noGrp="1"/>
          </p:cNvSpPr>
          <p:nvPr>
            <p:ph sz="half" idx="1"/>
          </p:nvPr>
        </p:nvSpPr>
        <p:spPr>
          <a:xfrm>
            <a:off x="289560" y="1774189"/>
            <a:ext cx="3596640" cy="4351338"/>
          </a:xfrm>
        </p:spPr>
        <p:txBody>
          <a:bodyPr>
            <a:noAutofit/>
          </a:bodyPr>
          <a:lstStyle/>
          <a:p>
            <a:pPr marL="0" indent="0">
              <a:buNone/>
            </a:pPr>
            <a:r>
              <a:rPr lang="en-AU" sz="2000" dirty="0">
                <a:latin typeface="Aharoni" panose="020F0502020204030204" pitchFamily="2" charset="-79"/>
                <a:cs typeface="Aharoni" panose="020F0502020204030204" pitchFamily="2" charset="-79"/>
              </a:rPr>
              <a:t>From This Day On:</a:t>
            </a:r>
            <a:br>
              <a:rPr lang="en-AU" sz="1600" dirty="0"/>
            </a:br>
            <a:endParaRPr lang="en-AU" sz="1600" dirty="0"/>
          </a:p>
          <a:p>
            <a:pPr marL="457200" indent="-457200">
              <a:buFont typeface="+mj-lt"/>
              <a:buAutoNum type="arabicPeriod"/>
            </a:pPr>
            <a:r>
              <a:rPr lang="en-AU" sz="1900" dirty="0"/>
              <a:t>Make God your highest  priority.</a:t>
            </a:r>
          </a:p>
          <a:p>
            <a:pPr marL="457200" indent="-457200">
              <a:buFont typeface="+mj-lt"/>
              <a:buAutoNum type="arabicPeriod"/>
            </a:pPr>
            <a:r>
              <a:rPr lang="en-AU" sz="1900" dirty="0"/>
              <a:t>Stand firm in the LORD during times of persecution.</a:t>
            </a:r>
          </a:p>
          <a:p>
            <a:pPr marL="457200" indent="-457200">
              <a:buFont typeface="+mj-lt"/>
              <a:buAutoNum type="arabicPeriod"/>
            </a:pPr>
            <a:endParaRPr lang="en-AU" sz="1900" dirty="0"/>
          </a:p>
        </p:txBody>
      </p:sp>
      <p:sp>
        <p:nvSpPr>
          <p:cNvPr id="4" name="Content Placeholder 3">
            <a:extLst>
              <a:ext uri="{FF2B5EF4-FFF2-40B4-BE49-F238E27FC236}">
                <a16:creationId xmlns:a16="http://schemas.microsoft.com/office/drawing/2014/main" id="{C0D2A701-7409-B152-14D1-AB7C19B66EEA}"/>
              </a:ext>
            </a:extLst>
          </p:cNvPr>
          <p:cNvSpPr>
            <a:spLocks noGrp="1"/>
          </p:cNvSpPr>
          <p:nvPr>
            <p:ph sz="half" idx="2"/>
          </p:nvPr>
        </p:nvSpPr>
        <p:spPr>
          <a:xfrm>
            <a:off x="4282440" y="1658618"/>
            <a:ext cx="7620000" cy="4887279"/>
          </a:xfrm>
        </p:spPr>
        <p:txBody>
          <a:bodyPr>
            <a:normAutofit fontScale="40000" lnSpcReduction="20000"/>
          </a:bodyPr>
          <a:lstStyle/>
          <a:p>
            <a:pPr marL="0" indent="0">
              <a:lnSpc>
                <a:spcPct val="150000"/>
              </a:lnSpc>
              <a:buNone/>
            </a:pPr>
            <a:r>
              <a:rPr lang="en-AU" sz="4000" b="1" dirty="0"/>
              <a:t>Haggai 2</a:t>
            </a:r>
          </a:p>
          <a:p>
            <a:pPr marL="0" indent="0">
              <a:lnSpc>
                <a:spcPct val="150000"/>
              </a:lnSpc>
              <a:buNone/>
            </a:pPr>
            <a:r>
              <a:rPr lang="en-AU" sz="4000" b="1" dirty="0">
                <a:hlinkClick r:id="rId2"/>
              </a:rPr>
              <a:t>5 </a:t>
            </a:r>
            <a:r>
              <a:rPr lang="en-AU" sz="4000" dirty="0"/>
              <a:t>My Spirit remains among you, just as I promised when you came out of Egypt. So do not be afraid.’ </a:t>
            </a:r>
            <a:r>
              <a:rPr lang="en-AU" sz="4000" b="1" dirty="0">
                <a:hlinkClick r:id="rId3"/>
              </a:rPr>
              <a:t>6 </a:t>
            </a:r>
            <a:r>
              <a:rPr lang="en-AU" sz="4000" dirty="0"/>
              <a:t>“For this is what the LORD of Heaven’s Armies says: In just a little while I will again shake the heavens and the earth, the oceans and the dry land.</a:t>
            </a:r>
          </a:p>
          <a:p>
            <a:pPr marL="0" indent="0">
              <a:lnSpc>
                <a:spcPct val="150000"/>
              </a:lnSpc>
              <a:buNone/>
            </a:pPr>
            <a:r>
              <a:rPr lang="en-AU" sz="4000" b="1" dirty="0">
                <a:hlinkClick r:id="rId4"/>
              </a:rPr>
              <a:t>7 </a:t>
            </a:r>
            <a:r>
              <a:rPr lang="en-AU" sz="4000" dirty="0"/>
              <a:t>I will shake all the nations, and the treasures of all the nations will be brought to this Temple. I will fill this place with glory, says the LORD of Heaven’s Armies. </a:t>
            </a:r>
            <a:r>
              <a:rPr lang="en-AU" sz="4000" b="1" dirty="0">
                <a:hlinkClick r:id="rId5"/>
              </a:rPr>
              <a:t>8 </a:t>
            </a:r>
            <a:r>
              <a:rPr lang="en-AU" sz="4000" dirty="0"/>
              <a:t>The silver is mine, and the gold is mine, says the LORD of Heaven’s Armies.</a:t>
            </a:r>
          </a:p>
          <a:p>
            <a:pPr marL="0" indent="0">
              <a:lnSpc>
                <a:spcPct val="150000"/>
              </a:lnSpc>
              <a:buNone/>
            </a:pPr>
            <a:r>
              <a:rPr lang="en-AU" sz="4000" b="1" dirty="0">
                <a:hlinkClick r:id="rId6"/>
              </a:rPr>
              <a:t>9 </a:t>
            </a:r>
            <a:r>
              <a:rPr lang="en-AU" sz="4000" dirty="0"/>
              <a:t>The future glory of this Temple will be greater than its past glory, says the LORD of Heaven’s Armies. And in this place, I will bring peace. I, the LORD of Heaven’s Armies, have spoken!”</a:t>
            </a:r>
            <a:r>
              <a:rPr lang="en-AU" sz="4000" b="1" dirty="0">
                <a:hlinkClick r:id="rId7"/>
              </a:rPr>
              <a:t> 10 </a:t>
            </a:r>
            <a:r>
              <a:rPr lang="en-AU" sz="4000" dirty="0"/>
              <a:t>On December 18 of the second year of King Darius’s reign, the LORD sent this message to the prophet Haggai:</a:t>
            </a:r>
          </a:p>
          <a:p>
            <a:pPr marL="0" marR="0" lvl="0" indent="0" algn="l" defTabSz="914400" rtl="0" eaLnBrk="1" fontAlgn="auto" latinLnBrk="0" hangingPunct="1">
              <a:lnSpc>
                <a:spcPct val="150000"/>
              </a:lnSpc>
              <a:spcBef>
                <a:spcPts val="0"/>
              </a:spcBef>
              <a:spcAft>
                <a:spcPts val="0"/>
              </a:spcAft>
              <a:buClrTx/>
              <a:buSzTx/>
              <a:buFontTx/>
              <a:buNone/>
              <a:tabLst/>
              <a:defRPr/>
            </a:pPr>
            <a:endParaRPr lang="en-AU" dirty="0">
              <a:solidFill>
                <a:schemeClr val="bg1">
                  <a:lumMod val="65000"/>
                </a:schemeClr>
              </a:solidFill>
            </a:endParaRPr>
          </a:p>
        </p:txBody>
      </p:sp>
    </p:spTree>
    <p:extLst>
      <p:ext uri="{BB962C8B-B14F-4D97-AF65-F5344CB8AC3E}">
        <p14:creationId xmlns:p14="http://schemas.microsoft.com/office/powerpoint/2010/main" val="2643528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B39EA-203B-ECA5-F601-F7CD82D073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E46E59-985C-D70B-5582-14149C9A26F7}"/>
              </a:ext>
            </a:extLst>
          </p:cNvPr>
          <p:cNvSpPr>
            <a:spLocks noGrp="1"/>
          </p:cNvSpPr>
          <p:nvPr>
            <p:ph type="title"/>
          </p:nvPr>
        </p:nvSpPr>
        <p:spPr>
          <a:xfrm>
            <a:off x="838200" y="0"/>
            <a:ext cx="10515600" cy="1325563"/>
          </a:xfrm>
        </p:spPr>
        <p:txBody>
          <a:bodyPr>
            <a:normAutofit fontScale="90000"/>
          </a:bodyPr>
          <a:lstStyle/>
          <a:p>
            <a:r>
              <a:rPr lang="en-AU" sz="6700" dirty="0">
                <a:latin typeface="Aharoni" panose="020F0502020204030204" pitchFamily="2" charset="-79"/>
                <a:cs typeface="Aharoni" panose="020F0502020204030204" pitchFamily="2" charset="-79"/>
              </a:rPr>
              <a:t>From This Day On:</a:t>
            </a:r>
            <a:br>
              <a:rPr lang="en-AU" sz="6000" dirty="0"/>
            </a:br>
            <a:r>
              <a:rPr lang="en-AU" sz="3600" dirty="0"/>
              <a:t>Grace, Growth &amp; Restoration (Haggai 1&amp;2)</a:t>
            </a:r>
          </a:p>
        </p:txBody>
      </p:sp>
      <p:sp>
        <p:nvSpPr>
          <p:cNvPr id="3" name="Content Placeholder 2">
            <a:extLst>
              <a:ext uri="{FF2B5EF4-FFF2-40B4-BE49-F238E27FC236}">
                <a16:creationId xmlns:a16="http://schemas.microsoft.com/office/drawing/2014/main" id="{BF8A0BAA-68D3-7A53-B6AB-9439A9E173F4}"/>
              </a:ext>
            </a:extLst>
          </p:cNvPr>
          <p:cNvSpPr>
            <a:spLocks noGrp="1"/>
          </p:cNvSpPr>
          <p:nvPr>
            <p:ph sz="half" idx="1"/>
          </p:nvPr>
        </p:nvSpPr>
        <p:spPr>
          <a:xfrm>
            <a:off x="289560" y="1774189"/>
            <a:ext cx="3596640" cy="4351338"/>
          </a:xfrm>
        </p:spPr>
        <p:txBody>
          <a:bodyPr>
            <a:noAutofit/>
          </a:bodyPr>
          <a:lstStyle/>
          <a:p>
            <a:pPr marL="0" indent="0">
              <a:buNone/>
            </a:pPr>
            <a:r>
              <a:rPr lang="en-AU" sz="2000" dirty="0">
                <a:latin typeface="Aharoni" panose="020F0502020204030204" pitchFamily="2" charset="-79"/>
                <a:cs typeface="Aharoni" panose="020F0502020204030204" pitchFamily="2" charset="-79"/>
              </a:rPr>
              <a:t>From This Day On:</a:t>
            </a:r>
            <a:br>
              <a:rPr lang="en-AU" sz="1600" dirty="0"/>
            </a:br>
            <a:endParaRPr lang="en-AU" sz="1600" dirty="0"/>
          </a:p>
          <a:p>
            <a:pPr marL="457200" indent="-457200">
              <a:buFont typeface="+mj-lt"/>
              <a:buAutoNum type="arabicPeriod"/>
            </a:pPr>
            <a:r>
              <a:rPr lang="en-AU" sz="1900" dirty="0"/>
              <a:t>Make God your highest  priority.</a:t>
            </a:r>
          </a:p>
          <a:p>
            <a:pPr marL="457200" indent="-457200">
              <a:buFont typeface="+mj-lt"/>
              <a:buAutoNum type="arabicPeriod"/>
            </a:pPr>
            <a:r>
              <a:rPr lang="en-AU" sz="1900" dirty="0"/>
              <a:t>Stand firm in the LORD during times of persecution.</a:t>
            </a:r>
          </a:p>
          <a:p>
            <a:pPr marL="457200" indent="-457200">
              <a:buFont typeface="+mj-lt"/>
              <a:buAutoNum type="arabicPeriod"/>
            </a:pPr>
            <a:r>
              <a:rPr lang="en-AU" sz="1900" dirty="0"/>
              <a:t>Fear not for the LORD is always with you and He promises you eternal glory. </a:t>
            </a:r>
          </a:p>
          <a:p>
            <a:pPr marL="457200" indent="-457200">
              <a:buFont typeface="+mj-lt"/>
              <a:buAutoNum type="arabicPeriod"/>
            </a:pPr>
            <a:endParaRPr lang="en-AU" sz="1900" dirty="0"/>
          </a:p>
          <a:p>
            <a:pPr marL="457200" indent="-457200">
              <a:buFont typeface="+mj-lt"/>
              <a:buAutoNum type="arabicPeriod"/>
            </a:pPr>
            <a:endParaRPr lang="en-AU" sz="1900" dirty="0"/>
          </a:p>
        </p:txBody>
      </p:sp>
      <p:sp>
        <p:nvSpPr>
          <p:cNvPr id="4" name="Content Placeholder 3">
            <a:extLst>
              <a:ext uri="{FF2B5EF4-FFF2-40B4-BE49-F238E27FC236}">
                <a16:creationId xmlns:a16="http://schemas.microsoft.com/office/drawing/2014/main" id="{428D510B-7A5B-E7A3-7F69-6C00CF958DB1}"/>
              </a:ext>
            </a:extLst>
          </p:cNvPr>
          <p:cNvSpPr>
            <a:spLocks noGrp="1"/>
          </p:cNvSpPr>
          <p:nvPr>
            <p:ph sz="half" idx="2"/>
          </p:nvPr>
        </p:nvSpPr>
        <p:spPr>
          <a:xfrm>
            <a:off x="4282440" y="1658618"/>
            <a:ext cx="7620000" cy="4887279"/>
          </a:xfrm>
        </p:spPr>
        <p:txBody>
          <a:bodyPr>
            <a:normAutofit fontScale="25000" lnSpcReduction="20000"/>
          </a:bodyPr>
          <a:lstStyle/>
          <a:p>
            <a:pPr marL="0" indent="0">
              <a:lnSpc>
                <a:spcPct val="150000"/>
              </a:lnSpc>
              <a:buNone/>
            </a:pPr>
            <a:r>
              <a:rPr lang="en-AU" sz="7200" b="1" dirty="0"/>
              <a:t>Haggai 2</a:t>
            </a:r>
          </a:p>
          <a:p>
            <a:pPr marL="0" indent="0">
              <a:lnSpc>
                <a:spcPct val="150000"/>
              </a:lnSpc>
              <a:buNone/>
            </a:pPr>
            <a:r>
              <a:rPr lang="en-AU" sz="6200" b="1" dirty="0">
                <a:solidFill>
                  <a:schemeClr val="bg1">
                    <a:lumMod val="65000"/>
                  </a:schemeClr>
                </a:solidFill>
                <a:hlinkClick r:id="rId2">
                  <a:extLst>
                    <a:ext uri="{A12FA001-AC4F-418D-AE19-62706E023703}">
                      <ahyp:hlinkClr xmlns:ahyp="http://schemas.microsoft.com/office/drawing/2018/hyperlinkcolor" val="tx"/>
                    </a:ext>
                  </a:extLst>
                </a:hlinkClick>
              </a:rPr>
              <a:t>5 </a:t>
            </a:r>
            <a:r>
              <a:rPr lang="en-AU" sz="6400" b="1" dirty="0"/>
              <a:t>My Spirit remains among you, just as I promised when you came out of Egypt. So do not be afraid.’</a:t>
            </a:r>
            <a:r>
              <a:rPr lang="en-AU" sz="6400" dirty="0">
                <a:solidFill>
                  <a:schemeClr val="bg1">
                    <a:lumMod val="65000"/>
                  </a:schemeClr>
                </a:solidFill>
              </a:rPr>
              <a:t> </a:t>
            </a:r>
            <a:r>
              <a:rPr lang="en-AU" sz="6400" b="1" dirty="0">
                <a:solidFill>
                  <a:schemeClr val="bg1">
                    <a:lumMod val="65000"/>
                  </a:schemeClr>
                </a:solidFill>
                <a:hlinkClick r:id="rId3">
                  <a:extLst>
                    <a:ext uri="{A12FA001-AC4F-418D-AE19-62706E023703}">
                      <ahyp:hlinkClr xmlns:ahyp="http://schemas.microsoft.com/office/drawing/2018/hyperlinkcolor" val="tx"/>
                    </a:ext>
                  </a:extLst>
                </a:hlinkClick>
              </a:rPr>
              <a:t>6 </a:t>
            </a:r>
            <a:r>
              <a:rPr lang="en-AU" sz="6400" dirty="0">
                <a:solidFill>
                  <a:schemeClr val="bg1">
                    <a:lumMod val="65000"/>
                  </a:schemeClr>
                </a:solidFill>
              </a:rPr>
              <a:t>“For this is what the LORD of Heaven’s Armies says: In just a little while I will again shake the heavens and the earth, the oceans and the dry land.</a:t>
            </a:r>
          </a:p>
          <a:p>
            <a:pPr marL="0" indent="0">
              <a:lnSpc>
                <a:spcPct val="150000"/>
              </a:lnSpc>
              <a:buNone/>
            </a:pPr>
            <a:r>
              <a:rPr lang="en-AU" sz="6400" b="1" dirty="0">
                <a:solidFill>
                  <a:schemeClr val="bg1">
                    <a:lumMod val="65000"/>
                  </a:schemeClr>
                </a:solidFill>
                <a:hlinkClick r:id="rId4">
                  <a:extLst>
                    <a:ext uri="{A12FA001-AC4F-418D-AE19-62706E023703}">
                      <ahyp:hlinkClr xmlns:ahyp="http://schemas.microsoft.com/office/drawing/2018/hyperlinkcolor" val="tx"/>
                    </a:ext>
                  </a:extLst>
                </a:hlinkClick>
              </a:rPr>
              <a:t>7 </a:t>
            </a:r>
            <a:r>
              <a:rPr lang="en-AU" sz="6400" dirty="0">
                <a:solidFill>
                  <a:schemeClr val="bg1">
                    <a:lumMod val="65000"/>
                  </a:schemeClr>
                </a:solidFill>
              </a:rPr>
              <a:t>I will shake all the nations, and the treasures of all the nations will be brought to this Temple. I will fill this place with glory, says the LORD of Heaven’s Armies. </a:t>
            </a:r>
            <a:r>
              <a:rPr lang="en-AU" sz="6400" b="1" dirty="0">
                <a:solidFill>
                  <a:schemeClr val="bg1">
                    <a:lumMod val="65000"/>
                  </a:schemeClr>
                </a:solidFill>
                <a:hlinkClick r:id="rId5">
                  <a:extLst>
                    <a:ext uri="{A12FA001-AC4F-418D-AE19-62706E023703}">
                      <ahyp:hlinkClr xmlns:ahyp="http://schemas.microsoft.com/office/drawing/2018/hyperlinkcolor" val="tx"/>
                    </a:ext>
                  </a:extLst>
                </a:hlinkClick>
              </a:rPr>
              <a:t>8 </a:t>
            </a:r>
            <a:r>
              <a:rPr lang="en-AU" sz="6400" dirty="0">
                <a:solidFill>
                  <a:schemeClr val="bg1">
                    <a:lumMod val="65000"/>
                  </a:schemeClr>
                </a:solidFill>
              </a:rPr>
              <a:t>The silver is mine, and the gold is mine, says the LORD of Heaven’s Armies.</a:t>
            </a:r>
          </a:p>
          <a:p>
            <a:pPr marL="0" indent="0">
              <a:lnSpc>
                <a:spcPct val="150000"/>
              </a:lnSpc>
              <a:buNone/>
            </a:pPr>
            <a:r>
              <a:rPr lang="en-AU" sz="6400" b="1" dirty="0">
                <a:hlinkClick r:id="rId6"/>
              </a:rPr>
              <a:t>9 </a:t>
            </a:r>
            <a:r>
              <a:rPr lang="en-AU" sz="6400" b="1" dirty="0"/>
              <a:t>The future glory of this Temple will be greater than its past glory, says the LORD of Heaven’s Armies. And in this place, I will bring peace. I, the LORD of Heaven’s Armies, have spoken!”</a:t>
            </a:r>
            <a:r>
              <a:rPr lang="en-AU" sz="6400" b="1" dirty="0">
                <a:solidFill>
                  <a:srgbClr val="467886"/>
                </a:solidFill>
                <a:hlinkClick r:id="rId7">
                  <a:extLst>
                    <a:ext uri="{A12FA001-AC4F-418D-AE19-62706E023703}">
                      <ahyp:hlinkClr xmlns:ahyp="http://schemas.microsoft.com/office/drawing/2018/hyperlinkcolor" val="tx"/>
                    </a:ext>
                  </a:extLst>
                </a:hlinkClick>
              </a:rPr>
              <a:t> </a:t>
            </a:r>
            <a:r>
              <a:rPr lang="en-AU" sz="6400" b="1" dirty="0">
                <a:solidFill>
                  <a:schemeClr val="bg1">
                    <a:lumMod val="65000"/>
                  </a:schemeClr>
                </a:solidFill>
                <a:hlinkClick r:id="rId7">
                  <a:extLst>
                    <a:ext uri="{A12FA001-AC4F-418D-AE19-62706E023703}">
                      <ahyp:hlinkClr xmlns:ahyp="http://schemas.microsoft.com/office/drawing/2018/hyperlinkcolor" val="tx"/>
                    </a:ext>
                  </a:extLst>
                </a:hlinkClick>
              </a:rPr>
              <a:t>10 </a:t>
            </a:r>
            <a:r>
              <a:rPr lang="en-AU" sz="6400" dirty="0">
                <a:solidFill>
                  <a:schemeClr val="bg1">
                    <a:lumMod val="65000"/>
                  </a:schemeClr>
                </a:solidFill>
              </a:rPr>
              <a:t>On December 18 of the second year of King Darius’s reign, the LORD sent this message to the prophet Haggai:</a:t>
            </a:r>
          </a:p>
          <a:p>
            <a:pPr marL="0" marR="0" lvl="0" indent="0" algn="l" defTabSz="914400" rtl="0" eaLnBrk="1" fontAlgn="auto" latinLnBrk="0" hangingPunct="1">
              <a:lnSpc>
                <a:spcPct val="150000"/>
              </a:lnSpc>
              <a:spcBef>
                <a:spcPts val="0"/>
              </a:spcBef>
              <a:spcAft>
                <a:spcPts val="0"/>
              </a:spcAft>
              <a:buClrTx/>
              <a:buSzTx/>
              <a:buFontTx/>
              <a:buNone/>
              <a:tabLst/>
              <a:defRPr/>
            </a:pPr>
            <a:endParaRPr lang="en-AU" dirty="0">
              <a:solidFill>
                <a:schemeClr val="bg1">
                  <a:lumMod val="65000"/>
                </a:schemeClr>
              </a:solidFill>
            </a:endParaRPr>
          </a:p>
        </p:txBody>
      </p:sp>
    </p:spTree>
    <p:extLst>
      <p:ext uri="{BB962C8B-B14F-4D97-AF65-F5344CB8AC3E}">
        <p14:creationId xmlns:p14="http://schemas.microsoft.com/office/powerpoint/2010/main" val="2345744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43F5C-D6C5-F368-4D00-A1A329B837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885E18-3CD8-4171-3FA2-5AC5431B0035}"/>
              </a:ext>
            </a:extLst>
          </p:cNvPr>
          <p:cNvSpPr>
            <a:spLocks noGrp="1"/>
          </p:cNvSpPr>
          <p:nvPr>
            <p:ph type="title"/>
          </p:nvPr>
        </p:nvSpPr>
        <p:spPr>
          <a:xfrm>
            <a:off x="838200" y="0"/>
            <a:ext cx="10515600" cy="1325563"/>
          </a:xfrm>
        </p:spPr>
        <p:txBody>
          <a:bodyPr>
            <a:normAutofit fontScale="90000"/>
          </a:bodyPr>
          <a:lstStyle/>
          <a:p>
            <a:r>
              <a:rPr lang="en-AU" sz="6700" dirty="0">
                <a:latin typeface="Aharoni" panose="020F0502020204030204" pitchFamily="2" charset="-79"/>
                <a:cs typeface="Aharoni" panose="020F0502020204030204" pitchFamily="2" charset="-79"/>
              </a:rPr>
              <a:t>From This Day On:</a:t>
            </a:r>
            <a:br>
              <a:rPr lang="en-AU" sz="6000" dirty="0"/>
            </a:br>
            <a:r>
              <a:rPr lang="en-AU" sz="3600" dirty="0"/>
              <a:t>Grace, Growth &amp; Restoration (Haggai 1&amp;2)</a:t>
            </a:r>
          </a:p>
        </p:txBody>
      </p:sp>
      <p:sp>
        <p:nvSpPr>
          <p:cNvPr id="3" name="Content Placeholder 2">
            <a:extLst>
              <a:ext uri="{FF2B5EF4-FFF2-40B4-BE49-F238E27FC236}">
                <a16:creationId xmlns:a16="http://schemas.microsoft.com/office/drawing/2014/main" id="{83B46421-0875-3F3D-131A-CFD79F64CFFD}"/>
              </a:ext>
            </a:extLst>
          </p:cNvPr>
          <p:cNvSpPr>
            <a:spLocks noGrp="1"/>
          </p:cNvSpPr>
          <p:nvPr>
            <p:ph sz="half" idx="1"/>
          </p:nvPr>
        </p:nvSpPr>
        <p:spPr>
          <a:xfrm>
            <a:off x="289560" y="1774189"/>
            <a:ext cx="3596640" cy="4351338"/>
          </a:xfrm>
        </p:spPr>
        <p:txBody>
          <a:bodyPr>
            <a:noAutofit/>
          </a:bodyPr>
          <a:lstStyle/>
          <a:p>
            <a:pPr marL="0" indent="0">
              <a:buNone/>
            </a:pPr>
            <a:r>
              <a:rPr lang="en-AU" sz="2000" dirty="0">
                <a:latin typeface="Aharoni" panose="020F0502020204030204" pitchFamily="2" charset="-79"/>
                <a:cs typeface="Aharoni" panose="020F0502020204030204" pitchFamily="2" charset="-79"/>
              </a:rPr>
              <a:t>From This Day On:</a:t>
            </a:r>
            <a:br>
              <a:rPr lang="en-AU" sz="1600" dirty="0"/>
            </a:br>
            <a:endParaRPr lang="en-AU" sz="1600" dirty="0"/>
          </a:p>
          <a:p>
            <a:pPr marL="457200" indent="-457200">
              <a:buFont typeface="+mj-lt"/>
              <a:buAutoNum type="arabicPeriod"/>
            </a:pPr>
            <a:r>
              <a:rPr lang="en-AU" sz="1900" dirty="0"/>
              <a:t>Make God your highest  priority.</a:t>
            </a:r>
          </a:p>
          <a:p>
            <a:pPr marL="457200" indent="-457200">
              <a:buFont typeface="+mj-lt"/>
              <a:buAutoNum type="arabicPeriod"/>
            </a:pPr>
            <a:r>
              <a:rPr lang="en-AU" sz="1900" dirty="0"/>
              <a:t>Stand firm in the LORD during times of persecution.</a:t>
            </a:r>
          </a:p>
          <a:p>
            <a:pPr marL="457200" indent="-457200">
              <a:buFont typeface="+mj-lt"/>
              <a:buAutoNum type="arabicPeriod"/>
            </a:pPr>
            <a:r>
              <a:rPr lang="en-AU" sz="1900" dirty="0"/>
              <a:t>Fear not for the LORD is always with you and He promises you eternal glory. </a:t>
            </a:r>
          </a:p>
          <a:p>
            <a:pPr marL="457200" indent="-457200">
              <a:buFont typeface="+mj-lt"/>
              <a:buAutoNum type="arabicPeriod"/>
            </a:pPr>
            <a:endParaRPr lang="en-AU" sz="1900" dirty="0"/>
          </a:p>
          <a:p>
            <a:pPr marL="457200" indent="-457200">
              <a:buFont typeface="+mj-lt"/>
              <a:buAutoNum type="arabicPeriod"/>
            </a:pPr>
            <a:endParaRPr lang="en-AU" sz="1900" dirty="0"/>
          </a:p>
        </p:txBody>
      </p:sp>
      <p:sp>
        <p:nvSpPr>
          <p:cNvPr id="4" name="Content Placeholder 3">
            <a:extLst>
              <a:ext uri="{FF2B5EF4-FFF2-40B4-BE49-F238E27FC236}">
                <a16:creationId xmlns:a16="http://schemas.microsoft.com/office/drawing/2014/main" id="{44226052-4748-0AC5-92F1-507CC1EF75B8}"/>
              </a:ext>
            </a:extLst>
          </p:cNvPr>
          <p:cNvSpPr>
            <a:spLocks noGrp="1"/>
          </p:cNvSpPr>
          <p:nvPr>
            <p:ph sz="half" idx="2"/>
          </p:nvPr>
        </p:nvSpPr>
        <p:spPr>
          <a:xfrm>
            <a:off x="4282440" y="1658618"/>
            <a:ext cx="7620000" cy="4887279"/>
          </a:xfrm>
        </p:spPr>
        <p:txBody>
          <a:bodyPr>
            <a:normAutofit fontScale="40000" lnSpcReduction="20000"/>
          </a:bodyPr>
          <a:lstStyle/>
          <a:p>
            <a:pPr marL="0" indent="0">
              <a:lnSpc>
                <a:spcPct val="150000"/>
              </a:lnSpc>
              <a:buNone/>
            </a:pPr>
            <a:r>
              <a:rPr lang="en-AU" sz="4000" b="1" dirty="0"/>
              <a:t>Haggai 2</a:t>
            </a:r>
          </a:p>
          <a:p>
            <a:pPr marL="0" indent="0">
              <a:lnSpc>
                <a:spcPct val="150000"/>
              </a:lnSpc>
              <a:buNone/>
            </a:pPr>
            <a:r>
              <a:rPr lang="en-AU" sz="4500" b="1" dirty="0">
                <a:hlinkClick r:id="rId3"/>
              </a:rPr>
              <a:t>11 </a:t>
            </a:r>
            <a:r>
              <a:rPr lang="en-AU" sz="4500" dirty="0"/>
              <a:t>“This is what the LORD of Heaven’s Armies says. Ask the priests this question about the law:</a:t>
            </a:r>
          </a:p>
          <a:p>
            <a:pPr marL="0" indent="0">
              <a:lnSpc>
                <a:spcPct val="150000"/>
              </a:lnSpc>
              <a:buNone/>
            </a:pPr>
            <a:r>
              <a:rPr lang="en-AU" sz="4500" b="1" dirty="0">
                <a:hlinkClick r:id="rId4"/>
              </a:rPr>
              <a:t>12 </a:t>
            </a:r>
            <a:r>
              <a:rPr lang="en-AU" sz="4500" dirty="0"/>
              <a:t>‘If one of you is carrying some meat from a holy sacrifice in his robes and his robe happens to brush against some bread or stew, wine or olive oil, or any other kind of food, will it also become holy?’” The priests replied, “No.”</a:t>
            </a:r>
          </a:p>
          <a:p>
            <a:pPr marL="0" indent="0">
              <a:lnSpc>
                <a:spcPct val="150000"/>
              </a:lnSpc>
              <a:buNone/>
            </a:pPr>
            <a:r>
              <a:rPr lang="en-AU" sz="4500" b="1" dirty="0">
                <a:hlinkClick r:id="rId5"/>
              </a:rPr>
              <a:t>13 </a:t>
            </a:r>
            <a:r>
              <a:rPr lang="en-AU" sz="4500" dirty="0"/>
              <a:t>Then Haggai asked, “If someone becomes ceremonially unclean by touching a dead person and then touches any of these foods, will the food be defiled?” And the priests answered, “Yes.”</a:t>
            </a:r>
          </a:p>
          <a:p>
            <a:pPr marL="0" indent="0">
              <a:lnSpc>
                <a:spcPct val="150000"/>
              </a:lnSpc>
              <a:buNone/>
            </a:pPr>
            <a:r>
              <a:rPr lang="en-AU" sz="4500" b="1" dirty="0">
                <a:hlinkClick r:id="rId6"/>
              </a:rPr>
              <a:t>14 </a:t>
            </a:r>
            <a:r>
              <a:rPr lang="en-AU" sz="4500" dirty="0"/>
              <a:t>Then Haggai responded, “That is how it is with this people and this nation, says the LORD . Everything they do and everything they offer is defiled by their sin.</a:t>
            </a:r>
          </a:p>
          <a:p>
            <a:pPr marL="0" marR="0" lvl="0" indent="0" algn="l" defTabSz="914400" rtl="0" eaLnBrk="1" fontAlgn="auto" latinLnBrk="0" hangingPunct="1">
              <a:lnSpc>
                <a:spcPct val="150000"/>
              </a:lnSpc>
              <a:spcBef>
                <a:spcPts val="0"/>
              </a:spcBef>
              <a:spcAft>
                <a:spcPts val="0"/>
              </a:spcAft>
              <a:buClrTx/>
              <a:buSzTx/>
              <a:buFontTx/>
              <a:buNone/>
              <a:tabLst/>
              <a:defRPr/>
            </a:pPr>
            <a:endParaRPr lang="en-AU" dirty="0">
              <a:solidFill>
                <a:schemeClr val="bg1">
                  <a:lumMod val="65000"/>
                </a:schemeClr>
              </a:solidFill>
            </a:endParaRPr>
          </a:p>
        </p:txBody>
      </p:sp>
    </p:spTree>
    <p:extLst>
      <p:ext uri="{BB962C8B-B14F-4D97-AF65-F5344CB8AC3E}">
        <p14:creationId xmlns:p14="http://schemas.microsoft.com/office/powerpoint/2010/main" val="27975938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2F504B7-57BE-F349-3197-DF13BB143EEC}"/>
              </a:ext>
            </a:extLst>
          </p:cNvPr>
          <p:cNvSpPr txBox="1"/>
          <p:nvPr/>
        </p:nvSpPr>
        <p:spPr>
          <a:xfrm>
            <a:off x="2819400" y="1545397"/>
            <a:ext cx="7630886" cy="3349635"/>
          </a:xfrm>
          <a:prstGeom prst="rect">
            <a:avLst/>
          </a:prstGeom>
          <a:noFill/>
        </p:spPr>
        <p:txBody>
          <a:bodyPr wrap="square">
            <a:spAutoFit/>
          </a:bodyPr>
          <a:lstStyle/>
          <a:p>
            <a:pPr marL="0" marR="152400" indent="0" algn="l">
              <a:buNone/>
            </a:pPr>
            <a:r>
              <a:rPr lang="en-AU" sz="3600" b="0" i="0" dirty="0">
                <a:solidFill>
                  <a:schemeClr val="tx1"/>
                </a:solidFill>
                <a:effectLst/>
                <a:latin typeface="+mn-lt"/>
              </a:rPr>
              <a:t>1 Peter 1:15-16</a:t>
            </a:r>
          </a:p>
          <a:p>
            <a:pPr indent="0" algn="l">
              <a:spcBef>
                <a:spcPts val="3750"/>
              </a:spcBef>
              <a:buNone/>
            </a:pPr>
            <a:r>
              <a:rPr lang="en-AU" sz="3600" b="1" i="0" baseline="30000" dirty="0">
                <a:solidFill>
                  <a:schemeClr val="tx1"/>
                </a:solidFill>
                <a:effectLst/>
                <a:latin typeface="+mn-lt"/>
              </a:rPr>
              <a:t>15 </a:t>
            </a:r>
            <a:r>
              <a:rPr lang="en-AU" sz="3600" b="0" i="0" dirty="0">
                <a:solidFill>
                  <a:schemeClr val="tx1"/>
                </a:solidFill>
                <a:effectLst/>
                <a:latin typeface="+mn-lt"/>
              </a:rPr>
              <a:t>But just as he who called you is holy, so be holy in all you do; </a:t>
            </a:r>
            <a:r>
              <a:rPr lang="en-AU" sz="3600" b="1" i="0" baseline="30000" dirty="0">
                <a:solidFill>
                  <a:schemeClr val="tx1"/>
                </a:solidFill>
                <a:effectLst/>
                <a:latin typeface="+mn-lt"/>
              </a:rPr>
              <a:t>16 </a:t>
            </a:r>
            <a:r>
              <a:rPr lang="en-AU" sz="3600" b="0" i="0" dirty="0">
                <a:solidFill>
                  <a:schemeClr val="tx1"/>
                </a:solidFill>
                <a:effectLst/>
                <a:latin typeface="+mn-lt"/>
              </a:rPr>
              <a:t>for it is written: “Be holy, because I am holy.”</a:t>
            </a:r>
            <a:r>
              <a:rPr lang="en-AU" sz="3600" b="0" i="0" baseline="30000" dirty="0">
                <a:solidFill>
                  <a:schemeClr val="tx1"/>
                </a:solidFill>
                <a:effectLst/>
                <a:latin typeface="+mn-lt"/>
              </a:rPr>
              <a:t>[</a:t>
            </a:r>
            <a:r>
              <a:rPr lang="en-AU" sz="3600" b="0" i="0" baseline="30000" dirty="0">
                <a:solidFill>
                  <a:schemeClr val="tx1"/>
                </a:solidFill>
                <a:effectLst/>
                <a:latin typeface="+mn-lt"/>
                <a:hlinkClick r:id="rId2" tooltip="See footnote a"/>
              </a:rPr>
              <a:t>a</a:t>
            </a:r>
            <a:r>
              <a:rPr lang="en-AU" sz="3600" b="0" i="0" baseline="30000" dirty="0">
                <a:solidFill>
                  <a:schemeClr val="tx1"/>
                </a:solidFill>
                <a:effectLst/>
                <a:latin typeface="+mn-lt"/>
              </a:rPr>
              <a:t>]</a:t>
            </a:r>
            <a:endParaRPr lang="en-AU" sz="2400" b="0" i="0" dirty="0">
              <a:solidFill>
                <a:srgbClr val="000000"/>
              </a:solidFill>
              <a:effectLst/>
              <a:latin typeface="system-ui"/>
            </a:endParaRPr>
          </a:p>
        </p:txBody>
      </p:sp>
    </p:spTree>
    <p:extLst>
      <p:ext uri="{BB962C8B-B14F-4D97-AF65-F5344CB8AC3E}">
        <p14:creationId xmlns:p14="http://schemas.microsoft.com/office/powerpoint/2010/main" val="2532563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9CCDE-DCD4-D0CF-5FC2-593124BEF9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71DA0F-1E59-43C2-2C6B-11E0C04C87B2}"/>
              </a:ext>
            </a:extLst>
          </p:cNvPr>
          <p:cNvSpPr>
            <a:spLocks noGrp="1"/>
          </p:cNvSpPr>
          <p:nvPr>
            <p:ph type="title"/>
          </p:nvPr>
        </p:nvSpPr>
        <p:spPr>
          <a:xfrm>
            <a:off x="838200" y="0"/>
            <a:ext cx="10515600" cy="1325563"/>
          </a:xfrm>
        </p:spPr>
        <p:txBody>
          <a:bodyPr>
            <a:normAutofit fontScale="90000"/>
          </a:bodyPr>
          <a:lstStyle/>
          <a:p>
            <a:r>
              <a:rPr lang="en-AU" sz="6700" dirty="0">
                <a:latin typeface="Aharoni" panose="020F0502020204030204" pitchFamily="2" charset="-79"/>
                <a:cs typeface="Aharoni" panose="020F0502020204030204" pitchFamily="2" charset="-79"/>
              </a:rPr>
              <a:t>From This Day On:</a:t>
            </a:r>
            <a:br>
              <a:rPr lang="en-AU" sz="6000" dirty="0"/>
            </a:br>
            <a:r>
              <a:rPr lang="en-AU" sz="3600" dirty="0"/>
              <a:t>Grace, Growth &amp; Restoration (Haggai 1&amp;2)</a:t>
            </a:r>
          </a:p>
        </p:txBody>
      </p:sp>
      <p:sp>
        <p:nvSpPr>
          <p:cNvPr id="3" name="Content Placeholder 2">
            <a:extLst>
              <a:ext uri="{FF2B5EF4-FFF2-40B4-BE49-F238E27FC236}">
                <a16:creationId xmlns:a16="http://schemas.microsoft.com/office/drawing/2014/main" id="{AC8A424E-C452-14F2-DCA5-24EFF1A334D6}"/>
              </a:ext>
            </a:extLst>
          </p:cNvPr>
          <p:cNvSpPr>
            <a:spLocks noGrp="1"/>
          </p:cNvSpPr>
          <p:nvPr>
            <p:ph sz="half" idx="1"/>
          </p:nvPr>
        </p:nvSpPr>
        <p:spPr>
          <a:xfrm>
            <a:off x="289560" y="1774189"/>
            <a:ext cx="3596640" cy="4351338"/>
          </a:xfrm>
        </p:spPr>
        <p:txBody>
          <a:bodyPr>
            <a:noAutofit/>
          </a:bodyPr>
          <a:lstStyle/>
          <a:p>
            <a:pPr marL="0" indent="0">
              <a:buNone/>
            </a:pPr>
            <a:r>
              <a:rPr lang="en-AU" sz="2000" dirty="0">
                <a:latin typeface="Aharoni" panose="020F0502020204030204" pitchFamily="2" charset="-79"/>
                <a:cs typeface="Aharoni" panose="020F0502020204030204" pitchFamily="2" charset="-79"/>
              </a:rPr>
              <a:t>From This Day On:</a:t>
            </a:r>
            <a:br>
              <a:rPr lang="en-AU" sz="1600" dirty="0"/>
            </a:br>
            <a:endParaRPr lang="en-AU" sz="1600" dirty="0"/>
          </a:p>
          <a:p>
            <a:pPr marL="457200" indent="-457200">
              <a:buFont typeface="+mj-lt"/>
              <a:buAutoNum type="arabicPeriod"/>
            </a:pPr>
            <a:r>
              <a:rPr lang="en-AU" sz="1900" dirty="0"/>
              <a:t>Make God your highest  priority.</a:t>
            </a:r>
          </a:p>
          <a:p>
            <a:pPr marL="457200" indent="-457200">
              <a:buFont typeface="+mj-lt"/>
              <a:buAutoNum type="arabicPeriod"/>
            </a:pPr>
            <a:r>
              <a:rPr lang="en-AU" sz="1900" dirty="0"/>
              <a:t>Stand firm in the LORD during times of persecution.</a:t>
            </a:r>
          </a:p>
          <a:p>
            <a:pPr marL="457200" indent="-457200">
              <a:buFont typeface="+mj-lt"/>
              <a:buAutoNum type="arabicPeriod"/>
            </a:pPr>
            <a:r>
              <a:rPr lang="en-AU" sz="1900" dirty="0"/>
              <a:t>Fear not for the LORD is always with you and He promises you eternal glory. </a:t>
            </a:r>
          </a:p>
          <a:p>
            <a:pPr marL="457200" indent="-457200">
              <a:buFont typeface="+mj-lt"/>
              <a:buAutoNum type="arabicPeriod"/>
            </a:pPr>
            <a:r>
              <a:rPr lang="en-AU" sz="1900" dirty="0"/>
              <a:t>Turn away from your sinful ways and seek purity as your LORD is holy.</a:t>
            </a:r>
          </a:p>
          <a:p>
            <a:pPr marL="457200" indent="-457200">
              <a:buFont typeface="+mj-lt"/>
              <a:buAutoNum type="arabicPeriod"/>
            </a:pPr>
            <a:endParaRPr lang="en-AU" sz="1900" dirty="0"/>
          </a:p>
          <a:p>
            <a:pPr marL="457200" indent="-457200">
              <a:buFont typeface="+mj-lt"/>
              <a:buAutoNum type="arabicPeriod"/>
            </a:pPr>
            <a:endParaRPr lang="en-AU" sz="1900" dirty="0"/>
          </a:p>
          <a:p>
            <a:pPr marL="457200" indent="-457200">
              <a:buFont typeface="+mj-lt"/>
              <a:buAutoNum type="arabicPeriod"/>
            </a:pPr>
            <a:endParaRPr lang="en-AU" sz="1900" dirty="0"/>
          </a:p>
        </p:txBody>
      </p:sp>
      <p:sp>
        <p:nvSpPr>
          <p:cNvPr id="4" name="Content Placeholder 3">
            <a:extLst>
              <a:ext uri="{FF2B5EF4-FFF2-40B4-BE49-F238E27FC236}">
                <a16:creationId xmlns:a16="http://schemas.microsoft.com/office/drawing/2014/main" id="{DE4AE491-F4E7-6E09-32AC-A86518AE671B}"/>
              </a:ext>
            </a:extLst>
          </p:cNvPr>
          <p:cNvSpPr>
            <a:spLocks noGrp="1"/>
          </p:cNvSpPr>
          <p:nvPr>
            <p:ph sz="half" idx="2"/>
          </p:nvPr>
        </p:nvSpPr>
        <p:spPr>
          <a:xfrm>
            <a:off x="4282440" y="1658618"/>
            <a:ext cx="7620000" cy="5079639"/>
          </a:xfrm>
        </p:spPr>
        <p:txBody>
          <a:bodyPr>
            <a:normAutofit fontScale="25000" lnSpcReduction="20000"/>
          </a:bodyPr>
          <a:lstStyle/>
          <a:p>
            <a:pPr marL="0" indent="0">
              <a:lnSpc>
                <a:spcPct val="150000"/>
              </a:lnSpc>
              <a:buNone/>
            </a:pPr>
            <a:r>
              <a:rPr lang="en-AU" sz="7200" b="1" dirty="0"/>
              <a:t>Haggai 2</a:t>
            </a:r>
          </a:p>
          <a:p>
            <a:pPr marL="0" indent="0">
              <a:lnSpc>
                <a:spcPct val="150000"/>
              </a:lnSpc>
              <a:buNone/>
            </a:pPr>
            <a:r>
              <a:rPr lang="en-AU" sz="7200" b="1" dirty="0">
                <a:hlinkClick r:id="rId3"/>
              </a:rPr>
              <a:t>15 </a:t>
            </a:r>
            <a:r>
              <a:rPr lang="en-AU" sz="7200" dirty="0"/>
              <a:t>Look at what was happening to you before you began to lay the foundation of the LORD ’s Temple. </a:t>
            </a:r>
            <a:r>
              <a:rPr lang="en-AU" sz="7200" b="1" dirty="0">
                <a:hlinkClick r:id="rId4"/>
              </a:rPr>
              <a:t>16 </a:t>
            </a:r>
            <a:r>
              <a:rPr lang="en-AU" sz="7200" dirty="0"/>
              <a:t>When you hoped for a twenty-bushel crop, you harvested only ten. When you expected to draw fifty gallons from the winepress, you found only twenty.</a:t>
            </a:r>
          </a:p>
          <a:p>
            <a:pPr marL="0" indent="0">
              <a:lnSpc>
                <a:spcPct val="150000"/>
              </a:lnSpc>
              <a:buNone/>
            </a:pPr>
            <a:r>
              <a:rPr lang="en-AU" sz="7200" b="1" dirty="0">
                <a:hlinkClick r:id="rId5"/>
              </a:rPr>
              <a:t>17 </a:t>
            </a:r>
            <a:r>
              <a:rPr lang="en-AU" sz="7200" dirty="0"/>
              <a:t>I sent blight and mildew and hail to destroy everything you worked so hard to produce. Even so, you refused to return to me, says the LORD .</a:t>
            </a:r>
          </a:p>
          <a:p>
            <a:pPr marL="0" indent="0">
              <a:lnSpc>
                <a:spcPct val="150000"/>
              </a:lnSpc>
              <a:buNone/>
            </a:pPr>
            <a:r>
              <a:rPr lang="en-AU" sz="7200" b="1" dirty="0">
                <a:hlinkClick r:id="rId6"/>
              </a:rPr>
              <a:t>18 </a:t>
            </a:r>
            <a:r>
              <a:rPr lang="en-AU" sz="7200" dirty="0"/>
              <a:t>“Think about this eighteenth day of December, the day when the foundation of the LORD ’s Temple was laid. Think carefully.</a:t>
            </a:r>
            <a:r>
              <a:rPr lang="en-AU" sz="7200" b="1" dirty="0">
                <a:hlinkClick r:id="rId7"/>
              </a:rPr>
              <a:t> 19 </a:t>
            </a:r>
            <a:r>
              <a:rPr lang="en-AU" sz="7200" dirty="0"/>
              <a:t>I am giving you a promise now while the seed is still in the barn. You have not yet harvested your grain, and your grapevines, fig trees, pomegranates, and olive trees have not yet produced their crops. But from this day onward I will bless you.”</a:t>
            </a:r>
          </a:p>
          <a:p>
            <a:pPr marL="0" marR="0" lvl="0" indent="0" algn="l" defTabSz="914400" rtl="0" eaLnBrk="1" fontAlgn="auto" latinLnBrk="0" hangingPunct="1">
              <a:lnSpc>
                <a:spcPct val="150000"/>
              </a:lnSpc>
              <a:spcBef>
                <a:spcPts val="0"/>
              </a:spcBef>
              <a:spcAft>
                <a:spcPts val="0"/>
              </a:spcAft>
              <a:buClrTx/>
              <a:buSzTx/>
              <a:buFontTx/>
              <a:buNone/>
              <a:tabLst/>
              <a:defRPr/>
            </a:pPr>
            <a:endParaRPr lang="en-AU" dirty="0">
              <a:solidFill>
                <a:schemeClr val="bg1">
                  <a:lumMod val="65000"/>
                </a:schemeClr>
              </a:solidFill>
            </a:endParaRPr>
          </a:p>
        </p:txBody>
      </p:sp>
    </p:spTree>
    <p:extLst>
      <p:ext uri="{BB962C8B-B14F-4D97-AF65-F5344CB8AC3E}">
        <p14:creationId xmlns:p14="http://schemas.microsoft.com/office/powerpoint/2010/main" val="41253464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CC07A-3F37-0727-045A-D3B3B8F3B5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6FEF2D-CAB6-4447-D23C-F520A50A2AF3}"/>
              </a:ext>
            </a:extLst>
          </p:cNvPr>
          <p:cNvSpPr>
            <a:spLocks noGrp="1"/>
          </p:cNvSpPr>
          <p:nvPr>
            <p:ph type="title"/>
          </p:nvPr>
        </p:nvSpPr>
        <p:spPr>
          <a:xfrm>
            <a:off x="838200" y="0"/>
            <a:ext cx="10515600" cy="1325563"/>
          </a:xfrm>
        </p:spPr>
        <p:txBody>
          <a:bodyPr>
            <a:normAutofit fontScale="90000"/>
          </a:bodyPr>
          <a:lstStyle/>
          <a:p>
            <a:r>
              <a:rPr lang="en-AU" sz="6700" dirty="0">
                <a:latin typeface="Aharoni" panose="020F0502020204030204" pitchFamily="2" charset="-79"/>
                <a:cs typeface="Aharoni" panose="020F0502020204030204" pitchFamily="2" charset="-79"/>
              </a:rPr>
              <a:t>From This Day On:</a:t>
            </a:r>
            <a:br>
              <a:rPr lang="en-AU" sz="6000" dirty="0"/>
            </a:br>
            <a:r>
              <a:rPr lang="en-AU" sz="3600" dirty="0"/>
              <a:t>Grace, Growth &amp; Restoration (Haggai 1&amp;2)</a:t>
            </a:r>
          </a:p>
        </p:txBody>
      </p:sp>
      <p:sp>
        <p:nvSpPr>
          <p:cNvPr id="3" name="Content Placeholder 2">
            <a:extLst>
              <a:ext uri="{FF2B5EF4-FFF2-40B4-BE49-F238E27FC236}">
                <a16:creationId xmlns:a16="http://schemas.microsoft.com/office/drawing/2014/main" id="{513AB1A7-6612-B7F7-DB4A-637AE347F5B8}"/>
              </a:ext>
            </a:extLst>
          </p:cNvPr>
          <p:cNvSpPr>
            <a:spLocks noGrp="1"/>
          </p:cNvSpPr>
          <p:nvPr>
            <p:ph sz="half" idx="1"/>
          </p:nvPr>
        </p:nvSpPr>
        <p:spPr>
          <a:xfrm>
            <a:off x="289560" y="1774189"/>
            <a:ext cx="3596640" cy="4351338"/>
          </a:xfrm>
        </p:spPr>
        <p:txBody>
          <a:bodyPr>
            <a:noAutofit/>
          </a:bodyPr>
          <a:lstStyle/>
          <a:p>
            <a:pPr marL="0" indent="0">
              <a:buNone/>
            </a:pPr>
            <a:r>
              <a:rPr lang="en-AU" sz="2000" dirty="0">
                <a:latin typeface="Aharoni" panose="020F0502020204030204" pitchFamily="2" charset="-79"/>
                <a:cs typeface="Aharoni" panose="020F0502020204030204" pitchFamily="2" charset="-79"/>
              </a:rPr>
              <a:t>From This Day On:</a:t>
            </a:r>
            <a:br>
              <a:rPr lang="en-AU" sz="1600" dirty="0"/>
            </a:br>
            <a:endParaRPr lang="en-AU" sz="1600" dirty="0"/>
          </a:p>
          <a:p>
            <a:pPr marL="457200" indent="-457200">
              <a:buFont typeface="+mj-lt"/>
              <a:buAutoNum type="arabicPeriod"/>
            </a:pPr>
            <a:r>
              <a:rPr lang="en-AU" sz="1900" dirty="0"/>
              <a:t>Make God your highest  priority.</a:t>
            </a:r>
          </a:p>
          <a:p>
            <a:pPr marL="457200" indent="-457200">
              <a:buFont typeface="+mj-lt"/>
              <a:buAutoNum type="arabicPeriod"/>
            </a:pPr>
            <a:r>
              <a:rPr lang="en-AU" sz="1900" dirty="0"/>
              <a:t>Stand firm in the LORD during times of persecution.</a:t>
            </a:r>
          </a:p>
          <a:p>
            <a:pPr marL="457200" indent="-457200">
              <a:buFont typeface="+mj-lt"/>
              <a:buAutoNum type="arabicPeriod"/>
            </a:pPr>
            <a:r>
              <a:rPr lang="en-AU" sz="1900" dirty="0"/>
              <a:t>Fear not for the LORD is always with you and He promises you eternal glory. </a:t>
            </a:r>
          </a:p>
          <a:p>
            <a:pPr marL="457200" indent="-457200">
              <a:buFont typeface="+mj-lt"/>
              <a:buAutoNum type="arabicPeriod"/>
            </a:pPr>
            <a:r>
              <a:rPr lang="en-AU" sz="1900" dirty="0"/>
              <a:t>Turn away from your sinful ways and seek purity as your LORD is pure.</a:t>
            </a:r>
          </a:p>
          <a:p>
            <a:pPr marL="457200" indent="-457200">
              <a:buFont typeface="+mj-lt"/>
              <a:buAutoNum type="arabicPeriod"/>
            </a:pPr>
            <a:endParaRPr lang="en-AU" sz="1900" dirty="0"/>
          </a:p>
          <a:p>
            <a:pPr marL="457200" indent="-457200">
              <a:buFont typeface="+mj-lt"/>
              <a:buAutoNum type="arabicPeriod"/>
            </a:pPr>
            <a:endParaRPr lang="en-AU" sz="1900" dirty="0"/>
          </a:p>
          <a:p>
            <a:pPr marL="457200" indent="-457200">
              <a:buFont typeface="+mj-lt"/>
              <a:buAutoNum type="arabicPeriod"/>
            </a:pPr>
            <a:endParaRPr lang="en-AU" sz="1900" dirty="0"/>
          </a:p>
        </p:txBody>
      </p:sp>
      <p:sp>
        <p:nvSpPr>
          <p:cNvPr id="4" name="Content Placeholder 3">
            <a:extLst>
              <a:ext uri="{FF2B5EF4-FFF2-40B4-BE49-F238E27FC236}">
                <a16:creationId xmlns:a16="http://schemas.microsoft.com/office/drawing/2014/main" id="{0122C716-384A-B09C-BE4A-092E033DC6ED}"/>
              </a:ext>
            </a:extLst>
          </p:cNvPr>
          <p:cNvSpPr>
            <a:spLocks noGrp="1"/>
          </p:cNvSpPr>
          <p:nvPr>
            <p:ph sz="half" idx="2"/>
          </p:nvPr>
        </p:nvSpPr>
        <p:spPr>
          <a:xfrm>
            <a:off x="4282440" y="1658618"/>
            <a:ext cx="7620000" cy="4887279"/>
          </a:xfrm>
        </p:spPr>
        <p:txBody>
          <a:bodyPr>
            <a:normAutofit fontScale="25000" lnSpcReduction="20000"/>
          </a:bodyPr>
          <a:lstStyle/>
          <a:p>
            <a:pPr marL="0" indent="0">
              <a:lnSpc>
                <a:spcPct val="150000"/>
              </a:lnSpc>
              <a:buNone/>
            </a:pPr>
            <a:r>
              <a:rPr lang="en-AU" sz="7200" b="1" dirty="0"/>
              <a:t>Haggai 2</a:t>
            </a:r>
          </a:p>
          <a:p>
            <a:pPr marL="0" indent="0">
              <a:lnSpc>
                <a:spcPct val="150000"/>
              </a:lnSpc>
              <a:buNone/>
            </a:pPr>
            <a:r>
              <a:rPr lang="en-AU" sz="8000" b="1" dirty="0">
                <a:hlinkClick r:id="rId3"/>
              </a:rPr>
              <a:t>20 </a:t>
            </a:r>
            <a:r>
              <a:rPr lang="en-AU" sz="8000" dirty="0"/>
              <a:t>On that same day, December 18, the LORD sent this second message to Haggai: </a:t>
            </a:r>
            <a:r>
              <a:rPr lang="en-AU" sz="8000" b="1" dirty="0">
                <a:hlinkClick r:id="rId4"/>
              </a:rPr>
              <a:t>21 </a:t>
            </a:r>
            <a:r>
              <a:rPr lang="en-AU" sz="8000" dirty="0"/>
              <a:t>“Tell Zerubbabel, the governor of Judah, that I am about to shake the heavens and the earth.</a:t>
            </a:r>
          </a:p>
          <a:p>
            <a:pPr marL="0" indent="0">
              <a:lnSpc>
                <a:spcPct val="150000"/>
              </a:lnSpc>
              <a:buNone/>
            </a:pPr>
            <a:r>
              <a:rPr lang="en-AU" sz="8000" b="1" dirty="0">
                <a:hlinkClick r:id="rId5"/>
              </a:rPr>
              <a:t>22 </a:t>
            </a:r>
            <a:r>
              <a:rPr lang="en-AU" sz="8000" dirty="0"/>
              <a:t>I will overthrow royal thrones and destroy the power of foreign kingdoms. I will overturn their chariots and riders. The horses will fall, and their riders will kill each other.</a:t>
            </a:r>
          </a:p>
          <a:p>
            <a:pPr marL="0" indent="0">
              <a:lnSpc>
                <a:spcPct val="150000"/>
              </a:lnSpc>
              <a:buNone/>
            </a:pPr>
            <a:r>
              <a:rPr lang="en-AU" sz="8000" b="1" dirty="0">
                <a:hlinkClick r:id="rId6"/>
              </a:rPr>
              <a:t>23 </a:t>
            </a:r>
            <a:r>
              <a:rPr lang="en-AU" sz="8000" dirty="0"/>
              <a:t>“But when this happens, says the LORD of Heaven’s Armies, I will honour you, Zerubbabel son of Shealtiel, my servant. I will make you like a signet ring on my finger, says the LORD, for I have chosen you. I, the LORD of Heaven’s Armies, have spoken!”</a:t>
            </a:r>
          </a:p>
          <a:p>
            <a:pPr marL="0" marR="0" lvl="0" indent="0" algn="l" defTabSz="914400" rtl="0" eaLnBrk="1" fontAlgn="auto" latinLnBrk="0" hangingPunct="1">
              <a:lnSpc>
                <a:spcPct val="150000"/>
              </a:lnSpc>
              <a:spcBef>
                <a:spcPts val="0"/>
              </a:spcBef>
              <a:spcAft>
                <a:spcPts val="0"/>
              </a:spcAft>
              <a:buClrTx/>
              <a:buSzTx/>
              <a:buFontTx/>
              <a:buNone/>
              <a:tabLst/>
              <a:defRPr/>
            </a:pPr>
            <a:endParaRPr lang="en-AU" dirty="0">
              <a:solidFill>
                <a:schemeClr val="bg1">
                  <a:lumMod val="65000"/>
                </a:schemeClr>
              </a:solidFill>
            </a:endParaRPr>
          </a:p>
        </p:txBody>
      </p:sp>
    </p:spTree>
    <p:extLst>
      <p:ext uri="{BB962C8B-B14F-4D97-AF65-F5344CB8AC3E}">
        <p14:creationId xmlns:p14="http://schemas.microsoft.com/office/powerpoint/2010/main" val="19823119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6C25F-C311-F18F-0710-817A72F07A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465245-2618-9B75-46DC-A8F6558BEC03}"/>
              </a:ext>
            </a:extLst>
          </p:cNvPr>
          <p:cNvSpPr>
            <a:spLocks noGrp="1"/>
          </p:cNvSpPr>
          <p:nvPr>
            <p:ph type="title"/>
          </p:nvPr>
        </p:nvSpPr>
        <p:spPr>
          <a:xfrm>
            <a:off x="838200" y="0"/>
            <a:ext cx="10515600" cy="1325563"/>
          </a:xfrm>
        </p:spPr>
        <p:txBody>
          <a:bodyPr>
            <a:normAutofit fontScale="90000"/>
          </a:bodyPr>
          <a:lstStyle/>
          <a:p>
            <a:r>
              <a:rPr lang="en-AU" sz="6700" dirty="0">
                <a:latin typeface="Aharoni" panose="020F0502020204030204" pitchFamily="2" charset="-79"/>
                <a:cs typeface="Aharoni" panose="020F0502020204030204" pitchFamily="2" charset="-79"/>
              </a:rPr>
              <a:t>From This Day On:</a:t>
            </a:r>
            <a:br>
              <a:rPr lang="en-AU" sz="6000" dirty="0"/>
            </a:br>
            <a:r>
              <a:rPr lang="en-AU" sz="3600" dirty="0"/>
              <a:t>Grace, Growth &amp; Restoration (Haggai 1&amp;2)</a:t>
            </a:r>
          </a:p>
        </p:txBody>
      </p:sp>
      <p:sp>
        <p:nvSpPr>
          <p:cNvPr id="3" name="Content Placeholder 2">
            <a:extLst>
              <a:ext uri="{FF2B5EF4-FFF2-40B4-BE49-F238E27FC236}">
                <a16:creationId xmlns:a16="http://schemas.microsoft.com/office/drawing/2014/main" id="{8F09F45E-EAA2-4526-1760-C5F19676EAAE}"/>
              </a:ext>
            </a:extLst>
          </p:cNvPr>
          <p:cNvSpPr>
            <a:spLocks noGrp="1"/>
          </p:cNvSpPr>
          <p:nvPr>
            <p:ph sz="half" idx="1"/>
          </p:nvPr>
        </p:nvSpPr>
        <p:spPr>
          <a:xfrm>
            <a:off x="289560" y="1774188"/>
            <a:ext cx="3596640" cy="4887279"/>
          </a:xfrm>
        </p:spPr>
        <p:txBody>
          <a:bodyPr>
            <a:noAutofit/>
          </a:bodyPr>
          <a:lstStyle/>
          <a:p>
            <a:pPr marL="0" indent="0">
              <a:buNone/>
            </a:pPr>
            <a:r>
              <a:rPr lang="en-AU" sz="2000" dirty="0">
                <a:latin typeface="Aharoni" panose="020F0502020204030204" pitchFamily="2" charset="-79"/>
                <a:cs typeface="Aharoni" panose="020F0502020204030204" pitchFamily="2" charset="-79"/>
              </a:rPr>
              <a:t>From This Day On:</a:t>
            </a:r>
            <a:br>
              <a:rPr lang="en-AU" sz="1600" dirty="0"/>
            </a:br>
            <a:endParaRPr lang="en-AU" sz="1600" dirty="0"/>
          </a:p>
          <a:p>
            <a:pPr marL="457200" indent="-457200">
              <a:buFont typeface="+mj-lt"/>
              <a:buAutoNum type="arabicPeriod"/>
            </a:pPr>
            <a:r>
              <a:rPr lang="en-AU" sz="1900" dirty="0"/>
              <a:t>Make God your highest  priority.</a:t>
            </a:r>
          </a:p>
          <a:p>
            <a:pPr marL="457200" indent="-457200">
              <a:buFont typeface="+mj-lt"/>
              <a:buAutoNum type="arabicPeriod"/>
            </a:pPr>
            <a:r>
              <a:rPr lang="en-AU" sz="1900" dirty="0"/>
              <a:t>Stand firm in the LORD during times of persecution.</a:t>
            </a:r>
          </a:p>
          <a:p>
            <a:pPr marL="457200" indent="-457200">
              <a:buFont typeface="+mj-lt"/>
              <a:buAutoNum type="arabicPeriod"/>
            </a:pPr>
            <a:r>
              <a:rPr lang="en-AU" sz="1900" dirty="0"/>
              <a:t>Fear not for the LORD is always with you and He promises you eternal glory. </a:t>
            </a:r>
          </a:p>
          <a:p>
            <a:pPr marL="457200" indent="-457200">
              <a:buFont typeface="+mj-lt"/>
              <a:buAutoNum type="arabicPeriod"/>
            </a:pPr>
            <a:r>
              <a:rPr lang="en-AU" sz="1900" dirty="0"/>
              <a:t>Turn away from your sinful ways and seek purity as your LORD is pure.</a:t>
            </a:r>
          </a:p>
          <a:p>
            <a:pPr marL="457200" indent="-457200">
              <a:buFont typeface="+mj-lt"/>
              <a:buAutoNum type="arabicPeriod"/>
            </a:pPr>
            <a:r>
              <a:rPr lang="en-AU" sz="1900" dirty="0"/>
              <a:t>Your salvation is sealed in Jesus, should you believe in Him.</a:t>
            </a:r>
          </a:p>
          <a:p>
            <a:pPr marL="457200" indent="-457200">
              <a:buFont typeface="+mj-lt"/>
              <a:buAutoNum type="arabicPeriod"/>
            </a:pPr>
            <a:endParaRPr lang="en-AU" sz="1900" dirty="0"/>
          </a:p>
          <a:p>
            <a:pPr marL="457200" indent="-457200">
              <a:buFont typeface="+mj-lt"/>
              <a:buAutoNum type="arabicPeriod"/>
            </a:pPr>
            <a:endParaRPr lang="en-AU" sz="1900" dirty="0"/>
          </a:p>
          <a:p>
            <a:pPr marL="457200" indent="-457200">
              <a:buFont typeface="+mj-lt"/>
              <a:buAutoNum type="arabicPeriod"/>
            </a:pPr>
            <a:endParaRPr lang="en-AU" sz="1900" dirty="0"/>
          </a:p>
        </p:txBody>
      </p:sp>
      <p:sp>
        <p:nvSpPr>
          <p:cNvPr id="4" name="Content Placeholder 3">
            <a:extLst>
              <a:ext uri="{FF2B5EF4-FFF2-40B4-BE49-F238E27FC236}">
                <a16:creationId xmlns:a16="http://schemas.microsoft.com/office/drawing/2014/main" id="{A2B5B8D8-0A8F-408F-BBA1-80A74012F27D}"/>
              </a:ext>
            </a:extLst>
          </p:cNvPr>
          <p:cNvSpPr>
            <a:spLocks noGrp="1"/>
          </p:cNvSpPr>
          <p:nvPr>
            <p:ph sz="half" idx="2"/>
          </p:nvPr>
        </p:nvSpPr>
        <p:spPr>
          <a:xfrm>
            <a:off x="4282440" y="1658618"/>
            <a:ext cx="7620000" cy="4887279"/>
          </a:xfrm>
        </p:spPr>
        <p:txBody>
          <a:bodyPr>
            <a:normAutofit fontScale="25000" lnSpcReduction="20000"/>
          </a:bodyPr>
          <a:lstStyle/>
          <a:p>
            <a:pPr marL="0" indent="0">
              <a:lnSpc>
                <a:spcPct val="150000"/>
              </a:lnSpc>
              <a:buNone/>
            </a:pPr>
            <a:r>
              <a:rPr lang="en-AU" sz="7200" b="1" dirty="0"/>
              <a:t>Haggai 2</a:t>
            </a:r>
          </a:p>
          <a:p>
            <a:pPr marL="0" indent="0">
              <a:lnSpc>
                <a:spcPct val="150000"/>
              </a:lnSpc>
              <a:buNone/>
            </a:pPr>
            <a:r>
              <a:rPr lang="en-AU" sz="8000" b="1" dirty="0">
                <a:solidFill>
                  <a:schemeClr val="bg1">
                    <a:lumMod val="65000"/>
                  </a:schemeClr>
                </a:solidFill>
                <a:hlinkClick r:id="rId3">
                  <a:extLst>
                    <a:ext uri="{A12FA001-AC4F-418D-AE19-62706E023703}">
                      <ahyp:hlinkClr xmlns:ahyp="http://schemas.microsoft.com/office/drawing/2018/hyperlinkcolor" val="tx"/>
                    </a:ext>
                  </a:extLst>
                </a:hlinkClick>
              </a:rPr>
              <a:t>20 </a:t>
            </a:r>
            <a:r>
              <a:rPr lang="en-AU" sz="8000" dirty="0">
                <a:solidFill>
                  <a:schemeClr val="bg1">
                    <a:lumMod val="65000"/>
                  </a:schemeClr>
                </a:solidFill>
              </a:rPr>
              <a:t>On that same day, December 18, the LORD sent this second message to Haggai: </a:t>
            </a:r>
            <a:r>
              <a:rPr lang="en-AU" sz="8000" b="1" dirty="0">
                <a:solidFill>
                  <a:schemeClr val="bg1">
                    <a:lumMod val="65000"/>
                  </a:schemeClr>
                </a:solidFill>
                <a:hlinkClick r:id="rId4">
                  <a:extLst>
                    <a:ext uri="{A12FA001-AC4F-418D-AE19-62706E023703}">
                      <ahyp:hlinkClr xmlns:ahyp="http://schemas.microsoft.com/office/drawing/2018/hyperlinkcolor" val="tx"/>
                    </a:ext>
                  </a:extLst>
                </a:hlinkClick>
              </a:rPr>
              <a:t>21 </a:t>
            </a:r>
            <a:r>
              <a:rPr lang="en-AU" sz="8000" dirty="0">
                <a:solidFill>
                  <a:schemeClr val="bg1">
                    <a:lumMod val="65000"/>
                  </a:schemeClr>
                </a:solidFill>
              </a:rPr>
              <a:t>“Tell Zerubbabel, the governor of Judah, that I am about to shake the heavens and the earth.</a:t>
            </a:r>
          </a:p>
          <a:p>
            <a:pPr marL="0" indent="0">
              <a:lnSpc>
                <a:spcPct val="150000"/>
              </a:lnSpc>
              <a:buNone/>
            </a:pPr>
            <a:r>
              <a:rPr lang="en-AU" sz="8000" b="1" dirty="0">
                <a:solidFill>
                  <a:schemeClr val="bg1">
                    <a:lumMod val="65000"/>
                  </a:schemeClr>
                </a:solidFill>
                <a:hlinkClick r:id="rId5">
                  <a:extLst>
                    <a:ext uri="{A12FA001-AC4F-418D-AE19-62706E023703}">
                      <ahyp:hlinkClr xmlns:ahyp="http://schemas.microsoft.com/office/drawing/2018/hyperlinkcolor" val="tx"/>
                    </a:ext>
                  </a:extLst>
                </a:hlinkClick>
              </a:rPr>
              <a:t>22 </a:t>
            </a:r>
            <a:r>
              <a:rPr lang="en-AU" sz="8000" dirty="0">
                <a:solidFill>
                  <a:schemeClr val="bg1">
                    <a:lumMod val="65000"/>
                  </a:schemeClr>
                </a:solidFill>
              </a:rPr>
              <a:t>I will overthrow royal thrones and destroy the power of foreign kingdoms. I will overturn their chariots and riders. The horses will fall, and their riders will kill each other.</a:t>
            </a:r>
          </a:p>
          <a:p>
            <a:pPr marL="0" indent="0">
              <a:lnSpc>
                <a:spcPct val="150000"/>
              </a:lnSpc>
              <a:buNone/>
            </a:pPr>
            <a:r>
              <a:rPr lang="en-AU" sz="8000" b="1" dirty="0">
                <a:hlinkClick r:id="rId6"/>
              </a:rPr>
              <a:t>23 </a:t>
            </a:r>
            <a:r>
              <a:rPr lang="en-AU" sz="8000" b="1" dirty="0"/>
              <a:t>“But when this happens, says the LORD of Heaven’s Armies, I will honour you, Zerubbabel son of Shealtiel, my servant. I will make you like a signet ring on my finger, says the LORD, for I have chosen you. I, the LORD of Heaven’s Armies, have spoken!”</a:t>
            </a:r>
          </a:p>
          <a:p>
            <a:pPr marL="0" marR="0" lvl="0" indent="0" algn="l" defTabSz="914400" rtl="0" eaLnBrk="1" fontAlgn="auto" latinLnBrk="0" hangingPunct="1">
              <a:lnSpc>
                <a:spcPct val="150000"/>
              </a:lnSpc>
              <a:spcBef>
                <a:spcPts val="0"/>
              </a:spcBef>
              <a:spcAft>
                <a:spcPts val="0"/>
              </a:spcAft>
              <a:buClrTx/>
              <a:buSzTx/>
              <a:buFontTx/>
              <a:buNone/>
              <a:tabLst/>
              <a:defRPr/>
            </a:pPr>
            <a:endParaRPr lang="en-AU" dirty="0">
              <a:solidFill>
                <a:schemeClr val="bg1">
                  <a:lumMod val="65000"/>
                </a:schemeClr>
              </a:solidFill>
            </a:endParaRPr>
          </a:p>
        </p:txBody>
      </p:sp>
    </p:spTree>
    <p:extLst>
      <p:ext uri="{BB962C8B-B14F-4D97-AF65-F5344CB8AC3E}">
        <p14:creationId xmlns:p14="http://schemas.microsoft.com/office/powerpoint/2010/main" val="31349239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450</TotalTime>
  <Words>2913</Words>
  <Application>Microsoft Office PowerPoint</Application>
  <PresentationFormat>Widescreen</PresentationFormat>
  <Paragraphs>130</Paragraphs>
  <Slides>21</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Aharoni</vt:lpstr>
      <vt:lpstr>Aptos</vt:lpstr>
      <vt:lpstr>Aptos Display</vt:lpstr>
      <vt:lpstr>Arial</vt:lpstr>
      <vt:lpstr>system-ui</vt:lpstr>
      <vt:lpstr>ui-sans-serif</vt:lpstr>
      <vt:lpstr>Office Theme</vt:lpstr>
      <vt:lpstr>From This Day On: Grace, Growth &amp; Restoration Haggai 1&amp;2</vt:lpstr>
      <vt:lpstr>PowerPoint Presentation</vt:lpstr>
      <vt:lpstr>PowerPoint Presentation</vt:lpstr>
      <vt:lpstr>PowerPoint Presentation</vt:lpstr>
      <vt:lpstr>Practical Application: </vt:lpstr>
      <vt:lpstr>Practical Application:</vt:lpstr>
      <vt:lpstr>From This Day On: Grace, Growth &amp; Restoration (Haggai 1&amp;2)</vt:lpstr>
      <vt:lpstr>PowerPoint Presentation</vt:lpstr>
      <vt:lpstr>From This Day On: Grace, Growth &amp; Restoration (Haggai 1&amp;2)</vt:lpstr>
      <vt:lpstr>From This Day On: Grace, Growth &amp; Restoration (Haggai 1&amp;2)</vt:lpstr>
      <vt:lpstr>From This Day On: Grace, Growth &amp; Restoration (Haggai 1&amp;2)</vt:lpstr>
      <vt:lpstr>From This Day On: Grace, Growth &amp; Restoration (Haggai 1&amp;2)</vt:lpstr>
      <vt:lpstr>From This Day On: Grace, Growth &amp; Restoration (Haggai 1&amp;2)</vt:lpstr>
      <vt:lpstr>From This Day On: Grace, Growth &amp; Restoration (Haggai 1&amp;2)</vt:lpstr>
      <vt:lpstr>From This Day On: Grace, Growth &amp; Restoration (Haggai 1&amp;2)</vt:lpstr>
      <vt:lpstr>From This Day On: Grace, Growth &amp; Restoration (Haggai 1&amp;2)</vt:lpstr>
      <vt:lpstr>From This Day On: Grace, Growth &amp; Restoration (Haggai 1&amp;2)</vt:lpstr>
      <vt:lpstr>PowerPoint Presentation</vt:lpstr>
      <vt:lpstr>From This Day On: Grace, Growth &amp; Restoration (Haggai 1&amp;2)</vt:lpstr>
      <vt:lpstr>From This Day On: Grace, Growth &amp; Restoration (Haggai 1&amp;2)</vt:lpstr>
      <vt:lpstr>From This Day On: Grace, Growth &amp; Restoration (Haggai 1&amp;2)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Dios Ininahazwe</dc:creator>
  <cp:lastModifiedBy>Dios Ininahazwe</cp:lastModifiedBy>
  <cp:revision>6</cp:revision>
  <dcterms:created xsi:type="dcterms:W3CDTF">2026-09-20T06:38:20Z</dcterms:created>
  <dcterms:modified xsi:type="dcterms:W3CDTF">2026-09-23T07:51:02Z</dcterms:modified>
</cp:coreProperties>
</file>